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5"/>
  </p:notesMasterIdLst>
  <p:sldIdLst>
    <p:sldId id="256" r:id="rId2"/>
    <p:sldId id="273" r:id="rId3"/>
    <p:sldId id="267" r:id="rId4"/>
    <p:sldId id="261" r:id="rId5"/>
    <p:sldId id="266" r:id="rId6"/>
    <p:sldId id="274" r:id="rId7"/>
    <p:sldId id="275" r:id="rId8"/>
    <p:sldId id="276" r:id="rId9"/>
    <p:sldId id="277" r:id="rId10"/>
    <p:sldId id="278" r:id="rId11"/>
    <p:sldId id="281" r:id="rId12"/>
    <p:sldId id="280" r:id="rId13"/>
    <p:sldId id="283" r:id="rId14"/>
    <p:sldId id="282" r:id="rId15"/>
    <p:sldId id="284" r:id="rId16"/>
    <p:sldId id="286" r:id="rId17"/>
    <p:sldId id="287" r:id="rId18"/>
    <p:sldId id="288" r:id="rId19"/>
    <p:sldId id="290" r:id="rId20"/>
    <p:sldId id="291" r:id="rId21"/>
    <p:sldId id="292" r:id="rId22"/>
    <p:sldId id="293" r:id="rId23"/>
    <p:sldId id="337" r:id="rId24"/>
    <p:sldId id="289"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8" r:id="rId38"/>
    <p:sldId id="306" r:id="rId39"/>
    <p:sldId id="307"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7" r:id="rId58"/>
    <p:sldId id="329" r:id="rId59"/>
    <p:sldId id="330" r:id="rId60"/>
    <p:sldId id="331" r:id="rId61"/>
    <p:sldId id="257" r:id="rId62"/>
    <p:sldId id="272" r:id="rId63"/>
    <p:sldId id="332" r:id="rId64"/>
    <p:sldId id="333" r:id="rId65"/>
    <p:sldId id="334" r:id="rId66"/>
    <p:sldId id="258" r:id="rId67"/>
    <p:sldId id="263" r:id="rId68"/>
    <p:sldId id="260" r:id="rId69"/>
    <p:sldId id="259" r:id="rId70"/>
    <p:sldId id="262" r:id="rId71"/>
    <p:sldId id="335" r:id="rId72"/>
    <p:sldId id="264" r:id="rId73"/>
    <p:sldId id="336" r:id="rId7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BEBD"/>
    <a:srgbClr val="C4D8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6" autoAdjust="0"/>
    <p:restoredTop sz="94910" autoAdjust="0"/>
  </p:normalViewPr>
  <p:slideViewPr>
    <p:cSldViewPr snapToGrid="0">
      <p:cViewPr varScale="1">
        <p:scale>
          <a:sx n="110" d="100"/>
          <a:sy n="110" d="100"/>
        </p:scale>
        <p:origin x="34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05.9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99FE8140-CF47-47C0-ABAF-D0384BBFFD66}" emma:medium="tactile" emma:mode="ink">
          <msink:context xmlns:msink="http://schemas.microsoft.com/ink/2010/main" type="inkDrawing" rotatedBoundingBox="14652,10619 15280,12672 15241,12684 14613,10631" semanticType="callout" shapeName="Other">
            <msink:sourceLink direction="with" ref="{9490C002-D2AA-4E91-BB4B-741DF6965842}"/>
            <msink:sourceLink direction="with" ref="{59A427A7-F644-422A-8778-015466BC09A9}"/>
          </msink:context>
        </emma:interpretation>
      </emma:emma>
    </inkml:annotationXML>
    <inkml:trace contextRef="#ctx0" brushRef="#br0">37 118 34 0,'0'-18'77'16,"0"18"-1"0,0 0-33-16,0-13-5 0,0 13 6 15,-8-18 4-15,8 18 6 16,-10-19-1-16,10 19 1 15,-7-20-4-15,7 20-3 16,-5-14-5-16,5 14-5 16,0 0-7-16,0 0-6 15,0 0-3-15,0 0-3 0,-8-17-2 16,8 17-2 0,0 0-2-16,0 0-2 0,0 0-3 15,0 0-1-15,0 0-2 16,0 0-2-1,0 0-1-15,0 0 1 0,0 17-2 16,0-17 2-16,6 19 0 16,-6-19 1-16,7 28-1 15,-1-10 2-15,-1 1-3 16,1 6 3-16,-1-4-3 16,4 4 2-16,-4 0-3 15,2 1 2-15,1 2 5 0,-1 1-8 16,3 1 6-1,-2-1-6-15,2-1 7 16,-1 4-7-16,2-1 6 0,-3 0-7 16,2 2 1-1,0 1 2-15,1-2-3 16,0 7 3-16,2 2-3 0,-4 1 3 16,3 1-3-16,0-2 3 15,-1 4-3-15,2-6 3 16,-5 3-3-1,3-3 2-15,-3-4-2 16,2-3 3-16,-2 0-3 0,3-1 3 16,-3-2-3-1,3 1 3-15,2-4 3 0,-4 3-6 16,4 0 7-16,-2-5-7 0,-3 3 6 16,3-3-6-16,-1 0 8 15,-2-1-8-15,-1-1 1 16,1 1 1-16,0-3 0 15,1 0 0 1,-3-1-1-16,1 1 1 0,0-2 0 16,0 3 0-16,-7-4-1 15,11 3 2-15,-5-1-3 16,-1 0 3-16,-5 1-2 16,8 1 1-1,-2-1 0-15,-6-2 0 0,8 2 0 16,-2-3 0-16,-1-1 0 15,1 1 0-15,0 3-1 16,-1-6 2-16,-5 3-2 16,8-1 0-16,-8-16 1 0,8 30 1 15,-8-30-2-15,7 25 2 16,-7-25-1-16,8 19 1 16,-8-19-2-16,4 13 2 15,-4-13-1-15,6 19 0 16,-6-19-1-1,0 0 2-15,7 20-1 0,-7-20 0 16,0 0 0-16,5 16 1 16,-5-16-1-16,0 0 0 15,0 0 0-15,6 18 0 16,-6-18-1-16,0 0 2 16,5 17-2-16,-5-17 2 15,0 0-1-15,0 0 0 16,7 16 0-16,-7-16 0 15,0 0 0-15,0 0 0 0,0 0 0 16,4 18 0-16,-4-18 0 16,0 0 1-16,0 0-1 15,4 14 0-15,-4-14-1 16,0 0 2-16,0 0-1 16,0 0-1-1,7 17 1-15,-7-17 0 0,0 0 1 16,0 0-1-16,0 0 1 15,0 0 0-15,0 0-1 16,0 0 1-16,0 0 0 16,0 0-1-16,0 0 1 0,0 0 0 15,0 0-1 1,0 0 1-16,0 0-1 0,0 0 1 16,0 0-1-16,0 0 0 15,0 0 0-15,0 0 0 16,0 0 0-16,0 0 0 15,6 16-1 1,-6-16 2-16,0 0-1 0,0 0-1 16,0 0 2-16,0 0-1 15,0 0 0-15,0 0 0 16,0 0-1-16,0 0-3 16,0 0-32-16,0 17-123 15,0-17 4-15,0 0-13 0,0 0 6 16</inkml:trace>
  </inkml:traceGroup>
</inkml:ink>
</file>

<file path=ppt/ink/ink1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20.20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32F029E7-EA09-4B55-99A0-3706389AD1E8}" emma:medium="tactile" emma:mode="ink">
          <msink:context xmlns:msink="http://schemas.microsoft.com/ink/2010/main" type="inkDrawing" rotatedBoundingBox="10545,5368 11008,4157 11050,4173 10588,5384" semanticType="callout" shapeName="Other">
            <msink:sourceLink direction="with" ref="{59A427A7-F644-422A-8778-015466BC09A9}"/>
            <msink:sourceLink direction="with" ref="{3966E25F-22D1-46B8-8776-5BE09A19DBFD}"/>
          </msink:context>
        </emma:interpretation>
      </emma:emma>
    </inkml:annotationXML>
    <inkml:trace contextRef="#ctx0" brushRef="#br0">447 19 32 0,'0'0'47'15,"0"0"16"-15,0-16-46 0,0 16-3 16,0 0 7-16,0 0 21 16,0 0 7-16,-12-14 1 15,12 14-14-15,0 0-20 16,0 0-17-16,-15 0-7 16,15 0-4-16,0 0 7 15,0 0 7-15,0 0 6 16,0 0 6-16,0 0 11 0,0 0 4 15,0 0 5-15,0 0 0 16,0 0-7-16,0 0-6 16,0 0 0-16,0 0-2 15,0 0-4-15,0 0-2 16,0 0-1-16,0 0-2 16,19 13 0-16,-19-13-2 15,0 0-1-15,0 0 1 16,15 0 2-16,-15 0 1 15,0 0 3-15,0 0 2 16,0 0 0-16,0 0 2 16,0 0-1-16,0 0-2 15,0 0-3-15,0 0-1 0,0 0-4 16,0 0-3 0,0 0-1-16,0 0 0 0,0 0 1 15,0 0 0-15,0 0 0 16,-8 21 0-16,8-21 1 15,0 0-2-15,-11 23 1 16,11-23-3 0,-12 24 1-16,5-7-1 0,-2 2 0 15,-2 2-2-15,-1 5 3 32,-2 3-4-32,-2 1 3 0,1 6 4 0,-5 5-8 15,-3 1 6-15,2 6-5 16,-2-1 5-16,2 10-6 15,-5 2 7 1,4 6-7-16,0-2 0 0,-1 6 4 31,2-3-4-31,2 0 7 0,0-4-4 0,2-4 6 0,-1-13-3 16,9-4 6-16,-4-11-3 16,4-5 4-16,0-10-3 15,9-15 0-15,-6 24-4 16,6-24-14-16,0 22-45 15,0-22-103 1,0 0 3-16,0 17-15 0,0-17 5 16</inkml:trace>
  </inkml:traceGroup>
</inkml:ink>
</file>

<file path=ppt/ink/ink1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24.17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3966E25F-22D1-46B8-8776-5BE09A19DBFD}" emma:medium="tactile" emma:mode="ink">
          <msink:context xmlns:msink="http://schemas.microsoft.com/ink/2010/main" type="inkDrawing" rotatedBoundingBox="10578,5476 12721,12849 12642,12872 10498,5499" semanticType="callout" shapeName="Other">
            <msink:destinationLink direction="with" ref="{32F029E7-EA09-4B55-99A0-3706389AD1E8}"/>
            <msink:destinationLink direction="from" ref="{782BE5E9-46FF-48EC-83EB-0C5640E44ADF}"/>
          </msink:context>
        </emma:interpretation>
      </emma:emma>
    </inkml:annotationXML>
    <inkml:trace contextRef="#ctx0" brushRef="#br0">26 28 54 0,'0'0'32'0,"0"0"5"0,0 0 5 15,0 0 0-15,0 0 1 16,0 0 1-16,0 0 2 16,0 0-2-16,0 0-6 15,-11-15-5-15,11 15-5 16,0 0-2-16,0 0 0 16,0 0 4-16,0 0 0 15,0 0 2-15,0 0-3 0,0 0-3 16,0 0-4-1,0 0-5-15,0 0-5 0,0 0-5 16,0 0-3-16,0 0 0 16,0 0 3-16,0 0 4 15,0 0 1 1,-16-14 2-16,16 14 1 0,0 0-1 16,0 0-1-16,0 0-2 15,0 0-7-15,0 0 0 16,-12 22-6-16,12-22 1 15,0 20-3-15,0-20 3 16,0 29-2-16,0-29 2 16,8 28 0-16,-8-11 0 15,7 2 1-15,-1 0-1 0,-1 2 1 16,1 0-1 0,1 6 1-16,-2 2-2 0,2 0 2 15,1 9-2-15,-1-1 2 16,3 4-2-16,-2 0 3 15,3 1-4 1,-3 3 4-16,3-3-4 0,-3-1 4 16,3-3-3-16,2 1 3 15,-5-6-4-15,3 2 4 16,-3-2 4-16,3 3-6 16,0-5 6-16,-1 7-6 15,1-2 6-15,1 3-6 16,1 2 6-16,-1-2-6 15,2 7-1-15,0-1 3 16,4 6-4-16,-1 0 4 0,1 7-4 16,2 0 4-16,-1 1-5 15,1-2 5-15,0 6-4 16,-1-10 4-16,4 6 2 16,-3-6-4-16,-5-1 5 15,3-7-5-15,-1 0 6 16,1 3-6-1,-3 0 5 1,2 3-5-16,-2 1-1 0,3 6 3 0,0 0-4 16,0 6 5-16,-3-1-5 15,1-3 5-15,-1-2-4 0,-1 0 4 16,3-7-5-16,-5-6 6 16,0 5 1-16,-2-3-4 15,2-2 4 1,1 1-4-16,-1 4 4 0,5 2-5 15,-4 5 4-15,5 2-4 16,-3 6-3-16,3 2 5 16,0 0-5-16,0 0 5 15,-1 1-5-15,0-3 6 16,0-5-5 0,2 4 3-16,-6-8 5 15,2 1-4-15,1-2 4 0,-1 0-4 16,3 0 3-16,0 2-4 15,-3 5 5-15,2-1-4 16,-2-3-4-16,3 6 4 0,-2 1-4 16,-1-2 4-16,3 0-5 15,0-2 6-15,1-4 2 16,-4 1-4 0,5-5 4-16,-2-2-3 15,-1-5 4-15,3 3-4 0,-2-1 5 16,1-3-6-16,-4 2 0 15,3 1 2 1,0 6-2-16,0-1 2 0,-3 2-3 16,1 1 4-16,-1-1-4 15,3 2 4-15,0-1-5 16,-4-2 6-16,4-2 0 16,-6-1-3-16,2 1 3 0,0-9-3 15,-2 4 3-15,2-3-4 16,-3-1 4-1,1-1-5-15,-1 0 0 16,-1-2 2-16,1 4-2 0,0-3 2 16,-2 3-2-1,2 2 1-15,0-1-1 16,-1 0 1-16,1 0-2 0,0-1 3 16,1-4-5-16,-2-1 5 15,2-1-3-15,1 0 2 16,-2-5 4-16,1 1-6 15,-1-3 6 1,0 0-6-16,-1-1 6 0,-2-1-6 0,-1 0 7 16,0-1-7-16,2-2 1 15,-2 0 2-15,0 0-2 16,1 0 2-16,2-1-1 16,-4 1 0-16,0-1-1 15,1 0 2-15,-1 1-3 16,1-3 3-1,0 5-2-15,-2-1 0 16,1-5 0-16,0 3 2 0,1 0-2 16,-1 1 1-16,1-5-1 15,-5 4 1-15,4-6-1 16,-1 1 2-16,1-2-2 16,-1 3 1-16,2-4-1 15,-7-3 2-15,7 3-2 16,-7-4 2-16,8 4-2 15,-8-17 1-15,10 30-1 16,-10-30 2-16,7 26-1 0,-7-26 0 16,8 25-1-16,-8-25 1 15,10 26 0-15,-10-26 0 16,8 31 4-16,-1-11-6 16,4 5-5-16,-11-6-46 15,15 11-103 1,2 2-6-16,-15-9 0 0,11-5-5 15</inkml:trace>
  </inkml:traceGroup>
</inkml:ink>
</file>

<file path=ppt/ink/ink1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34.753"/>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A5396CC-36E3-45B7-A79F-E7341583BA4E}" emma:medium="tactile" emma:mode="ink">
          <msink:context xmlns:msink="http://schemas.microsoft.com/ink/2010/main" type="inkDrawing" rotatedBoundingBox="24200,3201 28352,2256 28569,3208 24417,4153" semanticType="callout" shapeName="Other">
            <msink:sourceLink direction="with" ref="{1E74FE78-3099-47D2-AEA6-D34772F25D07}"/>
            <msink:sourceLink direction="with" ref="{C69508DD-83A3-49C4-99F5-C9EE040A12CF}"/>
          </msink:context>
        </emma:interpretation>
      </emma:emma>
    </inkml:annotationXML>
    <inkml:trace contextRef="#ctx0" brushRef="#br0">1218 537 195 0,'0'0'107'0,"0"0"-32"15,0 0-25-15,-16-16-6 16,16 16-2-16,0 0-2 16,0 0-6-16,-24-7-8 15,24 7-4-15,0 0-2 16,-17 0-1-1,17 0 0-15,-15 0-1 0,15 0-1 16,-18 0-2-16,18 0-1 16,-16 0-2-16,16 0 0 15,-17-8 1-15,17 8-1 16,-22 0 0-16,22 0-2 16,-22 0 0-16,6 0-2 0,16 0-1 15,-25 0-2-15,25 0-1 16,-26 0-1-1,26 0 0-15,-26 10 0 16,26-10-1-16,-26 9 1 0,26-9 1 16,-27 7-1-16,27-7 1 15,-28 10 1-15,28-10-1 16,-31 13 0-16,31-13 0 16,-29 8-1-16,29-8 0 15,-28 13-1-15,12-6 0 16,0 1-1-16,1-2-1 15,15-6 1-15,-30 17-1 16,12-7 1-16,0-2 0 16,1 1 0-16,-1 2 0 0,-1-2 0 15,0 1 1-15,0-2-1 16,-3 4 1 0,1-2-1-16,0 2 0 15,-2-3-1-15,2 3 1 0,-2 0 0 16,2-2 0-1,-1-2-1-15,2 3 1 16,-1-2-1-16,2-2 1 0,-2 1-1 16,2 1 1-16,0-2-1 15,4 1 1-15,-3-1-1 16,3 1 1 0,-2 0-1-16,2 0 0 0,15-8 0 15,-29 15 0-15,29-15 0 0,-26 19 0 16,26-19-1-1,-26 15 2-15,26-15-2 0,-22 14 2 16,22-14-2-16,-19 16 2 16,19-16-1-16,-17 13 0 15,17-13-1 1,-16 16 1-16,16-16 0 0,0 0 0 16,-20 22-1-16,20-22 1 15,0 0-1-15,-13 23 1 16,13-23-1-16,0 0 1 15,-11 22-1-15,11-22 1 16,0 0-1-16,-7 18 1 16,7-18-1-16,0 0 1 15,0 20 0-15,0-20 0 16,0 0 6-16,-6 21-9 0,6-21 9 16,0 0-9-16,0 23 9 15,0-23-9-15,7 18 8 16,-7-18-7-1,6 16 1-15,-6-16 1 16,0 0-1-16,11 22 0 0,-11-22 1 16,0 0 0-16,12 21-1 15,-12-21 1-15,0 0 0 16,16 22 0-16,-16-22-1 16,13 16 1-16,-13-16-1 15,15 15 2-15,-15-15-2 16,0 0 1-16,22 20-1 15,-22-20 1-15,19 13 0 0,-19-13 0 16,25 10-1-16,-25-10 1 16,26 12 0-16,-9-8 0 15,-2 2 0-15,3-6 0 16,1 7 0 0,0-7 1-16,4 6-1 15,-2-6 0-15,4 7 0 0,0-7 1 16,-1 6-1-16,1-6 0 15,0 6 0-15,1-6 1 16,-3 0 0-16,1 0-1 16,0 0 1-16,1 5 1 15,-1-5-1-15,0 0 0 16,1 0-1-16,-3 5 1 16,3-5-1-16,0 7 1 0,1-7 0 15,3 5-1 1,-3-5 1-16,1 0 1 15,2 0-1-15,-1 0 2 0,-2 0 0 16,3 0 0-16,-5 0 0 16,3-6 1-16,-3 6-1 15,4-10-1-15,-3 10 0 16,6-6 0-16,1 6 0 16,4-9-2-16,1 9 1 15,1-10-1 1,1 4 1-16,1-1 0 0,2 4-1 15,-3-4 1-15,-1-2-1 16,-2 5 1 0,1-1-1-16,-4-2 0 0,3 1 0 15,-3-1 0-15,-1 0 0 0,2 1 0 16,0 0 1 0,1 0-1-1,-1-1 0-15,-1-1 1 0,0 0-1 0,3 2 0 16,-2-4 1-1,-4 4 0 1,3-1 0-16,5 0-1 0,-1 0 1 0,1 2-1 16,3-1 0-16,-1-1 1 15,0 0-7-15,4 2 6 16,3-6-6 0,-6 2 9-16,2-1-7 0,-3 0 6 15,1-1-7-15,-3-1 8 0,0 3-2 16,0-1 1-1,-3 2-1-15,-1 0-1 16,0 0 0-16,1 0-1 0,-2 1 2 16,-2-2-1-1,2 2 0-15,-1-2 0 16,1-1 1-16,3 1-1 0,1-1 0 16,1-1 1-1,2-1-1-15,1 3 0 0,-1-2 1 16,-1 2 0-16,2-1-1 15,-4 1 0 1,-2-2 1-16,-4 0 0 0,1 1 0 16,-1 0 0-16,0-3 1 0,-1 0-1 15,-3-2 2-15,4 2-1 16,-5-3 1-16,0 1-2 16,0 3 2-16,-1-2-2 15,-2 2 0-15,1-2 0 16,-4 1 0-16,1 1-1 15,1 0 0 1,0-1 1-16,-1-1-1 0,1 0 0 16,0 0 0-16,-5 0 0 15,3-1 0-15,2 3 0 16,-3-4 1-16,0 3-1 16,0 0 1-16,2 0-2 15,-3 1 3-15,5-2-2 0,-2 2 0 16,-2 1 0-1,-1 1 1-15,0 0-1 16,-3 2 1-16,-15 8-1 0,26-18 1 16,-26 18-1-16,25-21 1 15,-25 21-1-15,23-20 0 16,-23 20 0-16,20-19 1 16,-20 19-1-16,15-18 1 15,-15 18-1 1,12-16 1-16,-12 16-1 0,0 0 1 15,12-23 0-15,-12 23-1 16,6-14 0-16,-6 14 1 16,0-18 0-16,0 18 1 15,0-16-2-15,0 16 0 0,0-17 0 16,0 17 0 0,0-15 0-16,0 15 0 15,-11-17 0-15,11 17 0 16,-12-19 0-16,12 19-3 0,-14-19 6 15,14 19-8-15,-19-20 7 16,19 20-6-16,-25-19 6 16,25 19-2-16,-28-13 1 15,12 5-1-15,1 0 1 16,-3 4-1-16,1-4 0 16,-2 3 0-16,3-1 0 15,-2 0 1-15,-2 1-1 16,3 5 0-16,-3-9 0 15,4 9 0-15,1-8 0 16,-2 8 2-16,2-6-2 0,-1 6 0 16,16 0 0-16,-29-11 0 15,11 11 0 1,1-5 0-16,1 5 0 0,-1-5 0 16,-1 5 0-16,2-5 0 15,-2 5 0-15,0-7 0 16,2 7 0-16,-4-6 0 15,4 6 0 1,-3 0 0-16,-2-7 0 0,-1 7 0 16,3 0 0-16,-6 0 0 15,2 0 0-15,-2 0 0 16,0 0 0-16,2 0 0 0,-6 0 0 16,-1 0 0-16,-2 0 0 15,-4 0 0-15,-4 0 0 16,0 0 0-1,-2 0 0-15,2 8 0 16,1-8 0 0,2 5 0-16,2-5 0 15,3 3 0-15,3-3 0 0,2 9 0 0,3-4 0 16,-3-5 0-16,1 9 0 16,-2-2 0-16,3-4 0 15,-4 3 0-15,5 0 0 16,-4 1 0-16,2-1 0 15,0-6 0-15,0 10 0 16,-2-10 0-16,1 7 0 0,1-7 0 16,-3 9 0-16,1-9 0 15,-1 9 0-15,0-5 0 16,1 2 0-16,-4-1 0 16,0 0 0-16,-1-2 0 15,-2 3 0-15,0 4 0 16,-2-3 0-16,1-4 0 15,2 7 0 1,0-2 0-16,1 0 0 0,1-2 0 16,2-6 0-16,4 15 0 15,-1-15 0-15,1 11 0 16,2-11 0-16,0 10 0 16,4-10 0-16,-4 9 0 15,4-9 0-15,-4 6 0 16,4 0 0-1,-4-6 0-15,1 6 0 0,-6 2 0 0,-3-2 0 16,-6 5 0-16,-5-2 0 16,-6 6 0-16,-4-4 0 15,2 21 0-15,-16-5-174 16,13 3-6-16,-3 1-5 16</inkml:trace>
  </inkml:traceGroup>
</inkml:ink>
</file>

<file path=ppt/ink/ink1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39.30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1E74FE78-3099-47D2-AEA6-D34772F25D07}" emma:medium="tactile" emma:mode="ink">
          <msink:context xmlns:msink="http://schemas.microsoft.com/ink/2010/main" type="inkDrawing" rotatedBoundingBox="24310,3816 25161,7142 25117,7153 24267,3827" semanticType="callout" shapeName="Other">
            <msink:sourceLink direction="with" ref="{9D5D456F-7914-4B00-A3AF-A4C7109606AB}"/>
            <msink:sourceLink direction="with" ref="{EDE6242F-175A-420B-856F-50326999E484}"/>
            <msink:destinationLink direction="with" ref="{7A5396CC-36E3-45B7-A79F-E7341583BA4E}"/>
          </msink:context>
        </emma:interpretation>
      </emma:emma>
    </inkml:annotationXML>
    <inkml:trace contextRef="#ctx0" brushRef="#br0">7 15 163 0,'0'0'88'16,"0"0"3"-16,0 0-61 15,0 0-1-15,0 0 7 16,0 0 4-16,0 0 6 16,0 0 1-16,0 0-4 15,0 0-7-15,-9-16-4 16,9 16-7-16,0 0-4 16,0 0-5-16,0 0-2 0,0 0-3 15,0 16-2-15,0-16 1 16,0 0-2-1,9 19 1-15,-9-19-1 0,0 16 0 16,0-16-1 0,0 20 0-16,0-20-2 0,8 28 0 15,-8-3-2-15,9 5 2 16,-3 5-2-16,2 6 2 16,-1 2-2-16,3 6 3 15,-2 2-2-15,3 1 3 16,-3-2-4-16,5 0 5 15,-2-5-7-15,1 6 5 16,0-5 2-16,-1 1-5 16,2-2 4-16,2 5-4 0,-6 1 4 15,8 3-5-15,-3 5 5 16,4 1-4-16,-1-1-4 16,-1 5 4-16,1-4-4 15,1 1 3-15,0-3-4 16,-1-1 4-16,-1-9-4 15,-1 2 3 1,0-2 3-16,1-1-6 0,-3-1 5 16,1-5-5-16,1 3 6 15,-2 0-7-15,0 0 7 16,0 4-6-16,0 1 0 16,1 3 3-16,1 1-4 15,-4 1 4-15,5 0-4 16,-4 1 4-1,0 0-4-15,1-8 3 0,-4-2-3 0,1-5 5 16,0-1-5-16,-1-2 4 16,-1 1 2-16,1-5-5 15,-1 2 6-15,0 1-6 16,-1-1 5-16,1-1-6 16,1 1 7-16,-1 0-6 15,-1-1 0 1,0-2 2-16,-1-1-1 0,1-1 2 15,2 1-3 1,-5 0 3-16,3 2-3 0,-2-3 4 16,1-3-4-16,0 6 3 15,-6-6-2-15,10 2 1 0,-4-2-1 16,-2-1 1 0,1-2-1-16,-5-1 1 0,10 1-1 15,-10-5 0-15,9 3-1 16,-3-5-8-16,5 15-19 15,-11-32-91 1,7 39-41-16,-7-39-6 0,0 0 2 16,0 0-8-16</inkml:trace>
  </inkml:traceGroup>
</inkml:ink>
</file>

<file path=ppt/ink/ink1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41.12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9CD0F80C-6E9A-4501-89D0-05FD30B59DBA}" emma:medium="tactile" emma:mode="ink">
          <msink:context xmlns:msink="http://schemas.microsoft.com/ink/2010/main" type="inkDrawing" rotatedBoundingBox="28441,2858 29112,6239 29091,6244 28419,2862" semanticType="callout" shapeName="Other">
            <msink:sourceLink direction="with" ref="{C69508DD-83A3-49C4-99F5-C9EE040A12CF}"/>
            <msink:sourceLink direction="with" ref="{9D5D456F-7914-4B00-A3AF-A4C7109606AB}"/>
          </msink:context>
        </emma:interpretation>
      </emma:emma>
    </inkml:annotationXML>
    <inkml:trace contextRef="#ctx0" brushRef="#br0">-1 0 29 0,'0'0'18'15,"0"0"7"-15,0 0 9 16,0 0 9-16,0 0 4 15,0 0 9-15,0 0 6 16,0 0 8-16,0 0-3 16,0 0-4-16,0 0-12 15,0 0-10-15,0 0-7 16,0 0-9-16,0 0-7 16,0 0-5-16,0 0-2 0,0 0 0 15,0 0 0-15,0 0 2 16,0 27 1-1,0-27 1-15,5 35-1 0,-5-12-3 16,9 8-1-16,-9 4-4 31,13 8 2-31,-8 2-3 0,5 6 2 0,-1-2-3 16,4 8 5-16,-6-4-4 16,6 3 5-16,-4 0 1 15,6 4-5-15,-7-4 2 16,6 3-3-16,-2-2 3 15,2 3-5 1,-3 1 4-16,3 1-5 0,-3-2-1 16,1 2 4-16,-1 2-4 0,1 2 3 15,-2-3-4-15,2 3 4 16,1-6-6-16,-1-2 5 16,0 1 0-16,1-3-4 15,-1-6 4-15,1 2-4 16,-2-5 5-1,-2-2-5-15,2 4 4 16,-3-8-4-16,-1 5-1 16,3 1 3-16,-2 0-3 0,2 6 3 15,-2 1-4-15,0 1 4 16,3 0-4-16,-2-2 4 16,0 2-5-16,1-8 5 15,0 0-4-15,-2-5 3 0,1-3 2 16,0-4-4-1,-2-3 5-15,-1 1-5 16,4-2 6-16,-3 2-6 0,0-1 6 16,0 0-6-16,1 1 0 15,-1-1 2-15,2 3-2 16,-2-2 3 0,0 2-3-16,0 0 2 15,0-1-1-15,0 0 1 0,-2-2-2 16,2-3 3-16,-7-1-2 15,10-1 1-15,-10-4-1 16,0-1 1 0,5 1-1-16,-5-7 2 0,4 2-1 15,-4-1 1-15,0-17-2 0,6 28 2 16,-6-28 0 0,7 20 0-16,-7-20-1 0,0 19 1 15,0-19-1-15,0 0 1 16,9 19-1-16,-9-19 1 15,0 0-1 1,7 17 1-16,-7-17-1 0,0 0 0 16,6 17 0-16,-6-17 0 15,0 0-16-15,0 0-90 16,8 15-49-16,-8-15-14 16</inkml:trace>
  </inkml:traceGroup>
</inkml:ink>
</file>

<file path=ppt/ink/ink1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43.04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83AD9AA-61D1-460F-BD06-6964D4E5BA8F}" emma:medium="tactile" emma:mode="ink">
          <msink:context xmlns:msink="http://schemas.microsoft.com/ink/2010/main" type="inkDrawing" rotatedBoundingBox="25109,7080 28935,6077 29059,6549 25232,7551" semanticType="callout" shapeName="Other">
            <msink:sourceLink direction="with" ref="{9D5D456F-7914-4B00-A3AF-A4C7109606AB}"/>
            <msink:sourceLink direction="with" ref="{09B4E264-3721-4170-9CC5-B0ED6420681D}"/>
          </msink:context>
        </emma:interpretation>
      </emma:emma>
    </inkml:annotationXML>
    <inkml:trace contextRef="#ctx0" brushRef="#br0">0 926 288 0,'0'0'132'0,"0"0"-7"15,0 0-56-15,0 0-21 16,0 0-10-16,0 0-8 16,0 0-11-16,0 0-7 0,0 0-3 15,0 0-1-15,0 0-1 16,18 7 0 0,-18-7 0-16,20 9 0 0,-20-9 0 15,22 10-1-15,-6-3-1 16,-16-7-1-16,30 12 0 15,-15-6 0-15,3 2 0 16,0-2 1-16,1 4 0 16,1-7 2-1,2 5 0-15,-2-1 1 16,2 0 0-16,2-7 1 0,2 14 0 16,0-14-2-16,4 6 0 15,-2-6-1-15,3 4 0 0,1-4-2 16,4 8-1-1,-2-8-1 1,0 5-1-16,-1-5 0 0,0 5 0 0,-1-5 0 16,-2 6 0-16,1-6 0 15,-4 4 1-15,-1-4 0 16,3 0 1-16,-3 0-1 16,5 0-1-16,-4 0 1 15,2 0-1-15,-3-4 0 16,2 4-1-16,-1 0 1 15,1 0-1 1,-1-6 2-16,1 6-1 0,0-5 0 16,3 5 0-16,-1-9 0 0,4 9 0 15,1-8-1-15,-1 8 1 16,3-6-1-16,0 6 0 16,0-10 0-16,2 10 0 15,-1-4 0-15,0-3 0 16,0 4 0-16,-1-3 0 15,-2 0 0 1,0 0 0-16,-2-4 2 16,2 3-2-16,-1-1 0 0,-1-3 0 15,-1 2 1-15,-1-2-1 16,4 2 1-16,-4-2-1 16,1-1 0-16,0 3 0 15,-2-1 1-15,-1 1-2 16,1-1 2-1,3-5-1-15,1 3 1 0,2 3-2 0,4-5 2 16,0 2-2-16,0 0 2 16,1-1-1-16,0 0 1 15,1 1-1-15,-3-2 0 16,-1 1 0-16,-3-4 1 16,0 3-1-16,0-6 0 15,3 6 0 1,-4-4 1-16,2-1-1 0,-3 1 0 15,0 3 0-15,-2-1 0 16,0 0 0-16,-2 4 0 16,-3-2 0-16,0 2 1 15,0-1-1-15,0 2 0 0,-1 0 0 16,1 0 1 0,1-1-1-16,2 0 0 15,0 4 0-15,0-4 0 0,3 1 0 16,-2 0 1-16,4 0-1 15,-1-2 1 1,-2-2-1-16,-4 4 1 0,-1-1-1 16,-2-1 2-16,-4 2-2 15,-1 1 1-15,-1 1 0 16,-3-2-1-16,2 2 0 16,-2-1 1-16,3-1-1 15,0-3-6-15,1-1 8 16,0 0-7-16,1 4 7 15,-1-4-8 1,3 2 8-16,-3-1-7 0,0-2 7 0,2 7-1 16,-3-4-2-1,0 1 2-15,-2-1-1 16,2 1 0-16,-1-2-1 0,-2 4 2 16,1 1-2-16,2 2-15 15,-11-18-89-15,18 12-55 16,-3-7-12-16</inkml:trace>
  </inkml:traceGroup>
</inkml:ink>
</file>

<file path=ppt/ink/ink1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44.86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8868B074-D2C9-48E2-A3BB-4F68C4C9985F}" emma:medium="tactile" emma:mode="ink">
          <msink:context xmlns:msink="http://schemas.microsoft.com/ink/2010/main" type="writingRegion" rotatedBoundingBox="25200,4096 27898,4096 27898,5403 25200,5403">
            <msink:destinationLink direction="with" ref="{C2D0ECCC-3EC2-4180-A6E5-A0440555D85A}"/>
          </msink:context>
        </emma:interpretation>
      </emma:emma>
    </inkml:annotationXML>
    <inkml:traceGroup>
      <inkml:annotationXML>
        <emma:emma xmlns:emma="http://www.w3.org/2003/04/emma" version="1.0">
          <emma:interpretation id="{05520FEF-6A02-4FFD-9A18-AD8DF0F241FE}" emma:medium="tactile" emma:mode="ink">
            <msink:context xmlns:msink="http://schemas.microsoft.com/ink/2010/main" type="paragraph" rotatedBoundingBox="25200,4096 27898,4096 27898,5403 25200,5403" alignmentLevel="1"/>
          </emma:interpretation>
        </emma:emma>
      </inkml:annotationXML>
      <inkml:traceGroup>
        <inkml:annotationXML>
          <emma:emma xmlns:emma="http://www.w3.org/2003/04/emma" version="1.0">
            <emma:interpretation id="{C708B37D-E9E2-435F-951A-1BE02D0F73B8}" emma:medium="tactile" emma:mode="ink">
              <msink:context xmlns:msink="http://schemas.microsoft.com/ink/2010/main" type="line" rotatedBoundingBox="25200,4096 27898,4096 27898,5403 25200,5403"/>
            </emma:interpretation>
          </emma:emma>
        </inkml:annotationXML>
        <inkml:traceGroup>
          <inkml:annotationXML>
            <emma:emma xmlns:emma="http://www.w3.org/2003/04/emma" version="1.0">
              <emma:interpretation id="{C69508DD-83A3-49C4-99F5-C9EE040A12CF}" emma:medium="tactile" emma:mode="ink">
                <msink:context xmlns:msink="http://schemas.microsoft.com/ink/2010/main" type="inkWord" rotatedBoundingBox="25200,4096 27898,4096 27898,5403 25200,5403">
                  <msink:destinationLink direction="with" ref="{9CD0F80C-6E9A-4501-89D0-05FD30B59DBA}"/>
                  <msink:destinationLink direction="with" ref="{7A5396CC-36E3-45B7-A79F-E7341583BA4E}"/>
                </msink:context>
              </emma:interpretation>
            </emma:emma>
          </inkml:annotationXML>
          <inkml:trace contextRef="#ctx0" brushRef="#br0">339 54 443 0,'-12'-17'143'16,"12"17"7"-16,-21-18-97 16,21 18-5-1,0 0-9-15,0 0-8 16,-22-13-6-16,22 13-6 0,-15-6-4 15,15 6-5-15,-26 0-3 16,8 0-3-16,0 0-2 16,-2 0-2-16,0 9-1 15,-2 1 0-15,3 5-2 16,0 0 3-16,1 9 2 16,4-1-5-16,2 6 5 15,5-1-5-15,2 2 5 0,5-1-5 16,6 5 6-16,7-4-6 15,5-1 1-15,5 0 2 16,7 0-2-16,6 3 2 16,7 4-2-16,1-3 3 15,0 6-3 1,0-1 2 0,-2 0-1-16,-3-3 3 0,-8-4-2 0,-4 0 3 15,-8-3-2-15,-4 1 2 16,-4-3-1-16,-4-4 1 15,-7 1-2-15,7 1 2 16,-7-4 0-16,0 0 1 16,-10-1 0-16,5-3 2 15,-8 0-1-15,2 1 2 16,-7-5-4-16,3-1-3 0,-5-3 0 16,-2 2 0-16,-6-10 0 15,-2 6 0-15,-3-6 0 16,-3-6 0-16,-1 0 0 15,-2-6 0 1,1 5 0-16,-2-6 0 0,6 2 0 16,2 2 0-16,9 3 0 15,-1-5 0-15,24 11 0 16,-35-15-161-16,35 15-14 16,-13-29-9-16,13 13 1 15,6-14-5-15</inkml:trace>
          <inkml:trace contextRef="#ctx0" brushRef="#br0" timeOffset="790.9995">730 258 443 0,'0'0'156'0,"-7"-16"5"16,7 16-90-16,0 0-19 15,0 0-13-15,-18-12-10 16,18 12-11-16,-16 12-7 16,16-12-3-16,-22 28-4 15,11-9 0-15,-2 9-3 0,5 5 2 16,1 12-3-1,7 3 4-15,0 4-3 16,0 6 2-16,13-5-2 0,0 3 3 16,2-6-2-16,7-3 1 15,0-8-1-15,9-7 1 16,-4-7-3-16,5-9 0 16,4-5 0-16,-1-4 0 15,1-7 0-15,5 0 0 16,-1-14 0-16,1-3 0 15,1-5 0-15,0-7 0 16,1-5 0-16,-3-4 0 16,-2-9 0-16,-2 2 0 15,-4-6 0-15,-5-1 0 16,-3 2 0 0,-5 0 0-16,-7 5 0 0,-4 0 0 0,-8 10 0 15,0-1 0-15,0-1 0 16,-9 4 0-16,-6-3 0 15,0 10 0 1,-9-5 0-16,-2 6 0 0,-1-1 0 16,-8 2 0-16,1 2 0 15,-5 3 0 1,1 3 0-16,-5 3 0 0,2 1 0 16,0 4 0-16,-1 8 0 15,1 7 0-15,12 23 0 16,-20-12-176-16,25 15-7 15,-4-7-2 1,15 5-3-16,5-5-1 0</inkml:trace>
          <inkml:trace contextRef="#ctx0" brushRef="#br0" timeOffset="1317.001">1103 354 551 0,'0'0'163'0,"0"0"-3"0,0 0-108 16,0 0-37-16,17 9-4 16,10 11 4-16,-1-2-2 0,12 9 1 15,-2 1-2-15,4 3-1 16,-2-3-5-16,4 4-6 16,-9-7 0-1,-2 2 0-15,-6-7 0 0,-4-2 0 16,-4-2 0-16,-17-16 0 15,31 23-15-15,-31-23-137 16,0 0-21-16,8-14-5 16,-3-11-3-16,-5-8-1 15</inkml:trace>
          <inkml:trace contextRef="#ctx0" brushRef="#br0" timeOffset="1924.0052">1735-324 577 0,'0'0'157'16,"0"0"-23"-16,0 0-111 0,0 0-5 16,7 43 2-16,-7-21-4 15,10 19 2-15,-10-4-3 16,12 14 1-16,-12-5-5 0,4 10 0 16,-4-9-4-1,0 7-7-15,0-5 0 0,0-4 0 16,0-1 0-1,0-4 0-15,0-2 0 0,0-7 0 16,10-1 0-16,-3 2 0 16,1-9 0-1,2 3 0-15,-2-9 0 0,0-1 0 16,-8-16 0-16,25 25 0 16,-25-25 0-16,30 10 0 15,-12-10 0-15,4 0 0 0,5-5 0 16,6-6 0-1,5 4 0 1,6-9 0-16,1 0 0 0,6-3 0 0,1-1 0 16,2 2 0-16,-2-2 0 15,-3 1 0-15,1-1 0 16,-3 1 0-16,2 6 0 16,-6-7 0-16,21 7-119 15,-24-3-66-15,0-1-9 16</inkml:trace>
        </inkml:traceGroup>
      </inkml:traceGroup>
    </inkml:traceGroup>
  </inkml:traceGroup>
</inkml:ink>
</file>

<file path=ppt/ink/ink1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47.97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BC80DB1-8FA1-4DE9-91D4-F1C2F6FEA423}" emma:medium="tactile" emma:mode="ink">
          <msink:context xmlns:msink="http://schemas.microsoft.com/ink/2010/main" type="writingRegion" rotatedBoundingBox="29289,5845 29874,5845 29874,6689 29289,6689"/>
        </emma:interpretation>
      </emma:emma>
    </inkml:annotationXML>
    <inkml:traceGroup>
      <inkml:annotationXML>
        <emma:emma xmlns:emma="http://www.w3.org/2003/04/emma" version="1.0">
          <emma:interpretation id="{6AB05CEA-7332-4167-B5F8-C50FD1138CB7}" emma:medium="tactile" emma:mode="ink">
            <msink:context xmlns:msink="http://schemas.microsoft.com/ink/2010/main" type="paragraph" rotatedBoundingBox="29289,5845 29874,5845 29874,6689 29289,6689" alignmentLevel="1"/>
          </emma:interpretation>
        </emma:emma>
      </inkml:annotationXML>
      <inkml:traceGroup>
        <inkml:annotationXML>
          <emma:emma xmlns:emma="http://www.w3.org/2003/04/emma" version="1.0">
            <emma:interpretation id="{721AFEE4-C84D-4E7D-BD4E-E4065F4D8271}" emma:medium="tactile" emma:mode="ink">
              <msink:context xmlns:msink="http://schemas.microsoft.com/ink/2010/main" type="line" rotatedBoundingBox="29289,5845 29874,5845 29874,6689 29289,6689"/>
            </emma:interpretation>
          </emma:emma>
        </inkml:annotationXML>
        <inkml:traceGroup>
          <inkml:annotationXML>
            <emma:emma xmlns:emma="http://www.w3.org/2003/04/emma" version="1.0">
              <emma:interpretation id="{9D5D456F-7914-4B00-A3AF-A4C7109606AB}" emma:medium="tactile" emma:mode="ink">
                <msink:context xmlns:msink="http://schemas.microsoft.com/ink/2010/main" type="inkWord" rotatedBoundingBox="29289,5845 29874,5845 29874,6689 29289,6689">
                  <msink:destinationLink direction="with" ref="{E83AD9AA-61D1-460F-BD06-6964D4E5BA8F}"/>
                  <msink:destinationLink direction="with" ref="{9CD0F80C-6E9A-4501-89D0-05FD30B59DBA}"/>
                  <msink:destinationLink direction="with" ref="{1E74FE78-3099-47D2-AEA6-D34772F25D07}"/>
                </msink:context>
              </emma:interpretation>
            </emma:emma>
          </inkml:annotationXML>
          <inkml:trace contextRef="#ctx0" brushRef="#br0">172 0 505 0,'0'0'155'0,"0"0"-2"0,0 0-110 0,0 0-22 16,0 23-4-16,0-23-4 15,16 32 0 1,-7-16 0-16,7 16 2 0,-8-7 0 16,6 12 1-16,-6-5-3 15,2 7 0-15,-10-4-4 16,5 6 0-16,-5-3-9 16,-5 5 0-16,-3-4 0 15,-3-1 0-15,-4 3 0 16,-3-2 0-16,-3 1 0 15,-2-5 0 1,-3 3 0-16,-3-11 0 0,3-1 0 16,1-1 0-16,7 0 0 0,-11-25-87 15,24 20-91-15,5-20-3 16,0 0-3 0,0 0-1-16,31-27 0 0</inkml:trace>
          <inkml:trace contextRef="#ctx0" brushRef="#br0" timeOffset="434.999">584 425 507 0,'0'0'154'0,"0"22"11"0,-12-22-117 16,24 29-12-16,-23-9 2 15,17 11-13-15,-16-8 1 16,10 9-10-16,-13-2-8 15,4 1-8-15,-10-4 0 16,4 5 0-16,0 2 0 16,-3-11 0-16,10 24-15 0,-10-29-163 15,7 2-5-15,11-20-3 16,-28-7-2 0,12-19 0-16</inkml:trace>
        </inkml:traceGroup>
      </inkml:traceGroup>
    </inkml:traceGroup>
  </inkml:traceGroup>
</inkml:ink>
</file>

<file path=ppt/ink/ink1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45.0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8C0AB3B-1DA7-451E-8B71-2C0444249CCF}" emma:medium="tactile" emma:mode="ink">
          <msink:context xmlns:msink="http://schemas.microsoft.com/ink/2010/main" type="inkDrawing" rotatedBoundingBox="2853,289 6840,1194 6345,3373 2358,2468" rotationAngle="1348217308" semanticType="enclosure">
            <msink:sourceLink direction="with" ref="{2CF6A85F-9055-4BEA-9E00-C855DB63E47E}"/>
            <msink:destinationLink direction="with" ref="{7D3FDE15-AF7F-4078-A506-79EBB13E1121}"/>
          </msink:context>
        </emma:interpretation>
      </emma:emma>
    </inkml:annotationXML>
    <inkml:trace contextRef="#ctx0" brushRef="#br0">690 8 64 0,'0'0'51'0,"0"0"-2"15,0 0-8-15,0 0-7 0,0 0-4 16,0 0-2-16,0 0-3 16,0 0 1-16,0 0-5 15,0 0 0 1,-16 0 4-16,16 0 4 0,0 0 1 16,0 0-1-16,0 0 0 15,0 0-1-15,-16-10-1 16,16 10-2-16,0 0-6 15,0 0-4-15,0 0-3 16,0 0-1-16,0 0-1 16,0 0-1-16,0 0-2 15,0 0-1-15,0 0 0 0,-7 20-1 16,7-20-1 0,-5 21-1-16,-2-7-1 0,7 3 0 15,-9 2-1-15,5 0 0 16,0 4-1-16,-4-2 2 15,1 4-3 1,3 4 3-16,-4-3-3 0,1 4 3 16,-1-1-3-16,-1 3 2 15,1-2 5-15,-4 8 0 16,5-5-1 0,-6 5-3-16,4-5 4 0,-1 5-4 15,-2-4 4-15,2 0-4 16,-5 1-3-16,8-1 0 15,-8 0 1-15,5-4 2 16,-1 3-3-16,-1-2 3 0,-3 3-3 16,2-2 3-1,1 2-3-15,0-3 3 16,1 5-4-16,-2-1 4 16,1-1-4-1,-3-3 4-15,2 3-4 0,4-1 4 0,-1-5-4 16,1 1 4-16,-4-3-4 15,6 2 4 1,-2-1-4-16,-1-4 3 16,-1 5 3-16,4-1-2 15,-2 0 2-15,-1 6-6 0,3-4 7 16,0 0-7-16,-4-1 6 16,2 2-6-16,2-5 2 15,-2 5-3-15,1-5 2 0,0 1 2 16,-4 0-1-1,5-1 1-15,-3 2-2 16,3-2 2-16,-1 0-2 0,1-2 2 16,0 3-1-16,-1-3 1 15,4-1-3-15,-4 1 3 16,3-1-2-16,1 1 2 16,-4-2-2-16,4 0 2 15,-2-1-2-15,1 0 2 16,1-3-1-1,4-17 1-15,-7 29-1 16,7-29 1-16,-8 22-1 0,8-22 1 0,-4 20-1 16,4-20 1-16,-6 19-2 15,6-19-1-15,0 30-23 16,0-30-112-16,0 0-7 16,25-11-9-1,13-27 1-15</inkml:trace>
    <inkml:trace contextRef="#ctx0" brushRef="#br0" timeOffset="-18914.9824">634 1781 118 0,'0'0'96'16,"0"0"1"-16,0 0-60 15,23 7-14-15,-23-7-1 16,27 13-1-16,-27-13-1 15,36 17 1-15,-19-11 0 16,7 5 0-16,-4-4-1 0,7 5 0 16,-8-8-3-16,13 9-1 15,-7-3-4-15,6 0-3 16,1 2-4-16,2-1 0 16,4-1-4-16,-5 5 1 15,8-6-2-15,-1 5 1 16,4-2-2-16,-4 4 2 15,6-4-1-15,1 2 0 16,-2 0 0-16,5 2 1 16,-1-1-2-16,2 0 1 15,-2-1 0-15,7 5 0 16,-5-3-1-16,2 1 2 0,1-1-2 16,5 0 2-16,-2 0-2 15,0 0 2-15,4 1 4 16,2 3-4-1,0-2 4-15,2-1-3 16,-2 0 4-16,-4 0-3 0,0 0 4 16,6 1-4-16,-10-5-1 15,4 7-1-15,-8-5 1 16,1 1-1-16,1-2 1 16,-2 2-1-16,1-1 1 15,-5 2-2-15,5-7 1 16,-1 3 1-16,1 2-1 15,-1-4 0-15,-6 1-1 0,5 1 1 16,-10-3-1-16,2 1 1 16,-5-1-1-16,-1 1 1 15,-4-1-1-15,2-1 0 16,-2 0 0 0,-2 2 1-1,-3-2-2-15,4-3 2 0,-5 1-1 0,4 1 0 16,-9 2 0-16,2-2 0 15,-2-2 0 1,2 1 1-16,-4 1-1 0,-3-1 1 16,1-2-1-16,1 3 1 15,-4-4 0-15,4 2-1 0,-18-6 1 16,26 8-1 0,-26-8 0-1,25 10 1-15,-25-10 0 0,25 11-1 0,-25-11 1 16,24 6 2-1,-24-6 1-15,21 4 2 0,-21-4 0 16,19 8-1-16,-19-8 1 16,19 0-10-16,-2 12-77 15,-2 2-53-15,-15-14-3 16,0 0-4-16,0-34-4 16,11 16 92-16</inkml:trace>
    <inkml:trace contextRef="#ctx0" brushRef="#br0" timeOffset="-20649.9883">943 430 115 0,'0'0'94'15,"0"0"-7"-15,0 0-58 0,0 0-15 16,0 0 1-16,0 0 2 16,0 0 2-16,0 0 1 15,16 16-1-15,-16-16-1 16,0 0-3-16,0 0-2 16,20 10-3-16,-20-10-3 15,19 9-4-15,-19-9 0 0,27 11-2 16,-10-3 0-1,-1-2 0-15,4-1 0 16,0 3 1-16,0-1 1 0,2-1 1 16,0 1 2-16,5-1 1 15,-6-2 2 1,6 6 0-16,-5-10 2 16,7 12 1-16,-6-6-2 0,8 1-5 15,-5 1 3-15,4-3-6 16,-1 5 3-16,0 0-6 15,5-1 3 1,-2 0-5-16,4 1 3 0,1 0 2 16,0 2 0-16,4-5 1 15,-1 6-1-15,3-2 2 16,-3-3 0-16,-2 6 0 0,3-7 1 16,3 4 2-16,-1-2-2 15,1 3 1-15,4 0-1 16,-3-2 1-1,5-1 1-15,-5 3 0 16,1-4-2-16,2 4 0 16,-4-5-1-1,-2 6 1-15,-2-6 0 0,4 8 0 0,-8-8 0 16,4 5-1-16,-4-1 0 16,4 0 0-16,-9 0-1 15,5-1-1-15,-7 2-1 0,5-6 1 16,-5 5-2-1,3-2 0-15,-1 0 1 16,0 0 0-16,2 1 0 0,-2-3 0 16,4 5 1-16,-1-2-1 15,3 0 0-15,-5 0 1 16,4-1-2-16,-3 1 1 16,-2 0-1-16,2 0 1 15,-3-4 0-15,-2 5 0 16,-1-3 0-16,1 2 0 15,-3-4 0 1,-5 4 0-16,2-4 0 0,-1 4 0 16,2-4-1-16,-1 0 1 0,3 1-1 15,0 3 1-15,-2-3-2 16,1 2 1 0,0-3 0-16,4 4 0 15,-5-4 0-15,6 4 0 16,-5-3-1-16,-1 1 2 15,6 1-1-15,-7-2 0 0,7 1-1 16,-6-2 1-16,6 0 0 16,-3 1 0-16,3 1 0 15,-6 0 0-15,6-3 0 16,-3 1 0-16,3 1-1 16,-5-2 3-16,3 3-3 15,-2-4 1 1,-5 3-1-16,5-2 1 15,-4 0 0-15,2 0 0 16,-5 0 0-16,1-5 1 0,1 11 3 0,-7-6-3 16,-13-5 5-16,31 15-5 15,-31-15 4-15,20 10-4 16,-20-10 4 0,19 9-4-16,-19-9-1 15,18 8-1-15,-18-8 2 0,18 0-1 16,-18 0 1-16,0 0-1 15,19 9 1-15,-19-9 0 16,0 0-7-16,0 0-46 16,5-118-88-1,-5 118-6-15,11-20-8 16</inkml:trace>
  </inkml:traceGroup>
</inkml:ink>
</file>

<file path=ppt/ink/ink1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5:56.45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2CF6A85F-9055-4BEA-9E00-C855DB63E47E}" emma:medium="tactile" emma:mode="ink">
          <msink:context xmlns:msink="http://schemas.microsoft.com/ink/2010/main" type="writingRegion" rotatedBoundingBox="4003,1075 6198,1653 5931,2666 3736,2088">
            <msink:destinationLink direction="with" ref="{08C0AB3B-1DA7-451E-8B71-2C0444249CCF}"/>
          </msink:context>
        </emma:interpretation>
      </emma:emma>
    </inkml:annotationXML>
    <inkml:traceGroup>
      <inkml:annotationXML>
        <emma:emma xmlns:emma="http://www.w3.org/2003/04/emma" version="1.0">
          <emma:interpretation id="{2743CA94-B545-4A14-A44D-E2D1C6D88293}" emma:medium="tactile" emma:mode="ink">
            <msink:context xmlns:msink="http://schemas.microsoft.com/ink/2010/main" type="paragraph" rotatedBoundingBox="4003,1075 6198,1653 5931,2666 3736,2088" alignmentLevel="1"/>
          </emma:interpretation>
        </emma:emma>
      </inkml:annotationXML>
      <inkml:traceGroup>
        <inkml:annotationXML>
          <emma:emma xmlns:emma="http://www.w3.org/2003/04/emma" version="1.0">
            <emma:interpretation id="{1DD4A4B1-E28F-44CC-A428-972ECAA43AB3}" emma:medium="tactile" emma:mode="ink">
              <msink:context xmlns:msink="http://schemas.microsoft.com/ink/2010/main" type="line" rotatedBoundingBox="4003,1075 6198,1653 5931,2666 3736,2088"/>
            </emma:interpretation>
          </emma:emma>
        </inkml:annotationXML>
        <inkml:traceGroup>
          <inkml:annotationXML>
            <emma:emma xmlns:emma="http://www.w3.org/2003/04/emma" version="1.0">
              <emma:interpretation id="{FCD09D89-E712-4959-B242-6F4F9DEA1963}" emma:medium="tactile" emma:mode="ink">
                <msink:context xmlns:msink="http://schemas.microsoft.com/ink/2010/main" type="inkWord" rotatedBoundingBox="4003,1075 6198,1653 5931,2666 3736,2088"/>
              </emma:interpretation>
            </emma:emma>
          </inkml:annotationXML>
          <inkml:trace contextRef="#ctx0" brushRef="#br0">-6489-2311 240 0,'0'0'104'16,"0"0"4"-16,0 0-80 15,0 0-1-15,0 0 5 16,0 0 6-16,0 0 0 16,0-22 2-1,0 22-1-15,0 0-6 0,0 0-11 16,0 0-7-16,0 0-6 15,0 0-3-15,0 0 0 16,0 0 2-16,0 0-1 16,0 0 1-16,0 18 0 0,0-18 0 15,8 18 0-15,-8-18-1 16,0 22 0-16,0-22-1 16,0 31 1-16,0-11-1 15,0 3 0-15,0 1 0 16,0 6 0-16,0-1-2 15,0 6 1-15,-8-1-4 16,8 5 4-16,-10-1-5 16,10 1 3-16,-7 7 2 15,2-2-3-15,-1-3 3 16,2 0-4-16,0-3 5 16,-4-1-6-16,8-5 6 15,-5-2-6-15,5-10-1 0,-8-1 2 16,8 1-2-16,0-5 2 15,0-15 0 1,0 26-1-16,0-26 0 16,0 21 1-16,0-21 0 0,10 15 0 15,-10-15 0 1,0 0 1-16,0 0-1 0,0 0 1 16,0 0-1-16,0 0 0 15,0 0 0-15,15-4 0 16,-15 4-1-16,10-16 0 15,-10 16 0-15,17-18 0 16,-17 18 0-16,17-27 0 16,-17 27 1-16,19-27-1 15,-19 27 0-15,24-30 0 0,-8 15 0 16,1-2 0-16,-2-3 0 16,-2 1 3-16,5-3-8 15,-1 2 7-15,-2 1-7 16,1 3 7-16,0-4-7 15,-4 6 8 1,-12 14-8-16,23-25 5 0,-23 25 0 16,21-12 0-16,-21 12 1 15,0 0-1-15,19-14 0 16,-19 14 0-16,0 0 0 16,0 0 0-16,0 0-1 15,17-8 1-15,-17 8-1 16,0 0 1-16,0 0-1 15,0 0 0-15,0 0 0 16,0 0 0-16,0 0 1 0,0 0-1 16,11 18 0-16,-11-18 0 15,0 0 0-15,0 24 1 16,0-24 5-16,8 31-8 16,-8-11 8-16,0-2-7 15,0 5 6-15,0 1-6 16,4-2 6-1,-4 3-6-15,0-7 1 0,0 6 2 16,0-5-2-16,0 1 2 16,0-1-2-1,0 1 2-15,0-3-2 0,0-2 2 16,0-15-1-16,8 25 1 16,-8-25 0-16,7 20 0 15,-7-20 0-15,0 0 2 16,0 0-2-16,8 15 0 15,-8-15 0-15,0 0 0 0,0 0 0 16,0 0 0-16,0 0 1 16,0 0-2-16,0 0 0 15,0 0 1-15,0 0 0 16,0 0-1 0,0 0 0-16,0 0 1 0,0 0 0 15,0 0 1-15,0 0 2 16,14-23 0-16,-14 7 2 15,10-2-1-15,-6-4 3 16,4-4-2-16,0-8 4 16,-1-3 0-16,3-7-5 0,5 1 3 15,2-6-3 1,6 0-5-16,2-3 0 16,5 1 0-16,2-3 0 0,1 8 0 15,-2 0 0-15,1 6 0 16,-2-2 0-1,-4 5 0-15,-1 10 0 0,-11-7-11 16,17 27-163-16,-25-12-6 16,-6 19-2-1,-7-26-3-15,7 26-1 0</inkml:trace>
          <inkml:trace contextRef="#ctx0" brushRef="#br0" timeOffset="2930.0029">-4970-1715 431 0,'25'-37'143'0,"17"-1"-3"16,9 9-106-16,-5-4-19 15,16 13-2-15,-6-2-4 16,2 16 2-16,-9 6 0 16,2 6-3-16,-19 14 2 15,-7 8-9-15,-19 5 7 16,-12 2-4-16,-15 3 8 15,-7 1-3-15,-7-2 5 16,-1 2-6-16,-4-11-1 16,8 1 1-16,3-3-3 15,14 2 0 1,7-2-5-16,8-2 1 0,12 6-3 0,5 0 2 16,6-1-2-16,5 4 2 15,4-2-1-15,-5-1 2 16,3 0-2-16,-4 0 3 15,-2-7 0-15,-4 5 4 16,-9-7 1-16,-4 4 3 16,-12-6 0-16,-2 3 3 15,-12-2-1-15,-1 5 4 16,-15-12-1-16,3 7-1 16,-12-9 0-16,1-3-14 0,-10-8 0 15,2 0 0-15,-6 0 0 16,4-8 0-1,-1-3 0-15,5-3 0 0,3 0 0 16,2-9 0-16,35 3-140 16,-20-13-47-16,14-7 0 15,4-9-6-15,11-12 1 16</inkml:trace>
          <inkml:trace contextRef="#ctx0" brushRef="#br0" timeOffset="2789.9961">-4947-1662 384 0,'0'0'138'0,"0"0"-4"0,0 0-91 0,0 0-18 16,-19 22-5 0,19 8 4-16,-20-5 0 15,20 24 4-15,-24-5-2 0,16 16 0 16,-11-7-9 0,9 5 0-16,-4-9-9 15,3-2 0-15,2-10-5 16,5-9 2-16,-3-9-2 0,7-19-2 15,0 0-13-15,0 0-28 16,15-20-80-16,-15-17-42 16,11-2-1-16,-6-11-2 15,2 4-1-15</inkml:trace>
          <inkml:trace contextRef="#ctx0" brushRef="#br0" timeOffset="1888.9967">-5803-1212 504 0,'0'0'157'0,"0"0"-1"16,35 4-118-16,-18-4-24 15,15 0-1-15,-4 0 0 16,15 8 1-16,-4-8-1 15,6 12-2-15,-6-5-5 0,3 0-10 16,6 13-36 0,-20-10-124-16,16-10 2 15,-8 3-8-15,-1-3-1 16,-3-6-2-16</inkml:trace>
          <inkml:trace contextRef="#ctx0" brushRef="#br0" timeOffset="1453.998">-5451-2054 382 0,'0'0'129'16,"0"0"8"-16,0 0-109 15,0 0-10-15,0 0 1 0,37 9 2 16,-37-9 3-1,44 6-3-15,-25-6-3 16,13 10-5-16,-6-6-5 0,3 5-3 16,-2-3-3-16,-1 2-2 15,5 1-9-15,-12-9-11 16,13 17-38-16,-32-17-92 16,24 13 3-16,-24-13-7 15,0 0 4-15,0 26 13 16</inkml:trace>
          <inkml:trace contextRef="#ctx0" brushRef="#br0" timeOffset="1572.9968">-5656-1684 488 0,'0'0'151'16,"0"0"-4"-16,0 0-123 15,0 0-11-15,15 0 1 16,6 8 3-16,-6-8 1 0,14 7 0 15,-6-7-1-15,9 7-3 16,-6-7-6-16,5 10-4 16,1-3-6-16,-6-2-7 15,6 6-9-15,-9-11-14 16,9 22-32 0,-32-22-63-16,0 0-31 15,12 27-7-15,-12-27 3 16,-18 30 5-16</inkml:trace>
          <inkml:trace contextRef="#ctx0" brushRef="#br0" timeOffset="803.9967">-5413-2190 262 0,'0'0'116'16,"0"0"5"-16,0 0-60 15,0 0-30-15,-13-5-7 16,13 5 0-16,-11 15 0 16,11 8 3-16,0-23 1 15,-17 39-2 1,-4-21-4-16,13 17-1 0,-11-10-5 15,8 13 2-15,-10-8-4 16,9 13 4-16,-13-8 1 16,11 12-6-16,-6-7 4 15,3 6-8-15,-2-5 4 0,1 3-7 16,-1-6 5 0,1 3-7-1,-1-9 0-15,2 1 2 0,2-9-3 0,3 3 2 16,-1-8-2-1,5-1 1-15,8-18-4 16,-7 18-2-16,7-18-8 16,0 0-19-16,21 19-50 0,-3-39-87 15,-2-2-5 1,-1-10-3 0,6 0 1-16,-3-8 7 15</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09.29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EEDDD80-725B-4CFF-B323-16F5B06A7CD8}" emma:medium="tactile" emma:mode="ink">
          <msink:context xmlns:msink="http://schemas.microsoft.com/ink/2010/main" type="inkDrawing" rotatedBoundingBox="18857,9700 19728,12768 19676,12782 18806,9715" semanticType="callout" shapeName="Other">
            <msink:sourceLink direction="with" ref="{9490C002-D2AA-4E91-BB4B-741DF6965842}"/>
            <msink:sourceLink direction="with" ref="{7C88B88F-7B02-4EAA-A9E5-3E43C914F198}"/>
          </msink:context>
        </emma:interpretation>
      </emma:emma>
    </inkml:annotationXML>
    <inkml:trace contextRef="#ctx0" brushRef="#br0">0 0 201 0,'0'0'92'16,"0"0"-12"-16,0 0-49 16,0 0-7-16,0 0-2 0,0 0 2 15,0 0-2-15,8 19 0 16,-8-19-3-16,0 0-1 16,0 20 1-16,0-20 1 15,10 15 1-15,-10-15 1 16,0 20 0-16,0-20-1 15,0 0-1-15,14 26-3 16,-14-26-3-16,5 16-2 0,-5-16-4 16,4 23-2-16,-4-23-3 15,10 31 2-15,-4-11-3 16,0-1 4-16,0 6 5 16,4 1-7-1,-5 0 9-15,6 4-7 0,-4-2 8 16,4 4-9-16,-3 3 6 15,5 1-7 1,-5 0-2-16,4 5 3 0,1 0-4 16,-1 8 3-16,0 2-4 15,2 1 5-15,-3 0-4 16,3-1 4 0,-2-4-4-16,1 4 4 0,-2-7-4 0,1-3 4 15,-2-5-5-15,1-2 4 16,0-4-4-1,1 4 1 1,-4-3 6-16,3 3-7 0,-1-1 5 0,1-1-6 16,-2 5 6-1,1 1-7-15,0-3 6 0,-1-4-3 16,1 2-3-16,-2 3 3 16,-1-8-3-16,3 3 3 15,-2 3-2-15,-1-3 1 0,0 2-1 16,0-2 2-1,2 3-3-15,-2-3 2 16,0 2-2-16,0-1 3 16,0 0-3-1,0-3 3-15,0-2-3 0,-1 1 3 0,3-1-3 16,-2-3 3-16,-1 0-2 16,1-3 1-16,0 5-2 15,-1-5 3-15,1 1 4 16,-2 0-7-16,2-1 7 15,1 3-7-15,-1-2 7 16,1 1-7-16,-1 0 7 16,0 1-7-16,0-2 1 15,1-1 1-15,-2 1-1 16,1 1 1-16,-1-3-1 0,0 2 1 16,1 1-1-16,0-5 2 15,1 2-2-15,-4-1 0 16,6 3 0-16,-3-2 2 15,-2 2-2 1,2-2 1-16,-2-1 0 0,0 0 0 16,3 0-1-16,-4-2 2 15,1 0-1-15,-5 0 0 16,0-17-1-16,13 27 2 16,-13-27-2-16,7 22 2 15,-7-22-2 1,5 25 1-16,-5-25 0 0,7 20 0 15,-7-20 0-15,7 20 0 0,-7-20 0 16,7 19 0-16,-7-19 0 16,0 0 0-16,8 20 0 15,-8-20 0-15,0 0 0 16,7 18 0 0,-7-18 0-16,0 0 0 0,7 19 0 15,-7-19 0-15,0 0 0 16,5 14 0-16,-5-14 0 15,0 0 0-15,0 0 0 16,6 17 1-16,-6-17-1 16,0 0 0-16,0 0 0 15,0 0 0-15,7 20 0 16,-7-20 0-16,0 0-1 16,0 0 1-16,7 18 0 15,-7-18 0-15,0 0 0 0,0 0 0 16,6 13 0-1,-6-13 0-15,0 0 0 16,0 0 0-16,6 20-1 0,-6-20 1 16,0 0 0-16,0 0 0 15,8 18 0-15,-8-18 0 16,0 0-1-16,7 16-5 16,5 13-47-16,5-6-103 15,-17-1-4-15,10 0-5 16</inkml:trace>
  </inkml:traceGroup>
</inkml:ink>
</file>

<file path=ppt/ink/ink2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58.078"/>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2E0D468-9656-45A2-9F1E-149180753673}" emma:medium="tactile" emma:mode="ink">
          <msink:context xmlns:msink="http://schemas.microsoft.com/ink/2010/main" type="inkDrawing" rotatedBoundingBox="6566,1734 8116,1978 7899,3360 6348,3116" hotPoints="6778,1851 8076,2974 6291,3102" semanticType="enclosure" shapeName="Triangle"/>
        </emma:interpretation>
      </emma:emma>
    </inkml:annotationXML>
    <inkml:trace contextRef="#ctx0" brushRef="#br0">14 120 168 0,'0'16'103'0,"0"-16"-28"16,0 0-23-16,0 0-10 16,-16-10-9-16,16 10-3 15,0 0-2-15,0 0 0 16,0 0-2-16,0 0-3 16,0 0-2-16,0 0-1 15,0 0 0-15,23-5-1 16,-23 5 0-16,0 0-5 15,0 0-1-15,19-9-2 16,-19 9 0-16,0 0-1 0,0 0-3 16,21-8-1-16,-21 8-1 15,18 0-2-15,-18 0 0 16,25-6-1 0,-25 6 1-16,28 0-1 0,-7-8-1 15,-6 8 0-15,4 0 0 16,1 0 0 15,0-4-1-31,1 4 1 0,-2 0-1 0,0-6 0 0,2 6 0 16,2 0 0-16,-2 0 0 15,2 0 0-15,1-5 0 16,-2 5 0 0,3 0 1-16,-1-5-1 0,1 5 0 0,-3 0 0 15,7-5 0-15,-4 5 0 16,1 0 0-1,-1-6 0 1,2 6 0-16,1-6 0 0,-1 6 1 0,-1 0-2 16,5-6 1-1,-4 6 0-15,3-6 0 16,1 6 0-16,0 0 0 0,1-5 0 16,-6 5 0-16,6 0 1 15,-5 0-1-15,2 0 0 16,-4 0 1-16,-3-5-1 15,1 5 0-15,-2 0 0 16,2-5 0 0,-5 5 0-16,1 0 0 0,0-6 0 0,1 6 1 15,-4 0-1-15,5-5 0 16,-2 5-1-16,-4 0 2 16,3 0-1-16,0 0 0 15,-3-5 0-15,-15 5 0 16,29 0 0-16,-29 0 1 15,21 0 0-15,-21 0-1 16,17-8 1-16,-17 8-1 16,18 0 1-16,-18 0-1 15,0 0 1-15,15 0 0 16,-15 0-1-16,0 0 0 16,17 0 0-16,-17 0 1 15,0 0 0-15,0 0-1 0,15-4 0 16,-15 4 0-1,0 0-2-15,0 0-22 16,0 0-123-16,29 0-2 16</inkml:trace>
    <inkml:trace contextRef="#ctx0" brushRef="#br0" timeOffset="-30966.9829">406-1131 123 0,'0'0'96'0,"0"0"-29"0,0 0-28 16,0 0-6-16,-12 18-1 0,12-18-3 15,-24 36-6-15,9-13-7 16,-3 10-3-16,-1 2 3 16,3 5 4-16,-6 6 1 15,5 6 3-15,-4-4-2 16,4 15 5-16,-8-10-4 15,12 14 5 1,-10-8-2-16,8 7-6 0,-6-10-3 16,9 5-8-16,-7-6 2 15,6 0-5-15,-6-12 6 16,7 4-6 0,-5-15 0-16,6 7 0 0,0-12 2 0,2 0 0 15,-2-7 0-15,6-2-1 16,0-1-3-1,5-17 0-15,-6 25-2 16,6-25 0-16,0 16-1 0,0-16 0 16,0 0-2-16,0 0-6 15,0 23-18-15,0-23-51 16,0 0-74-16,11-23-2 16,-6-8-5-16,15 0 2 15,-13-22 62-15</inkml:trace>
    <inkml:trace contextRef="#ctx0" brushRef="#br0" timeOffset="-9780.9954">611-1187 217 0,'-128'116'77'0,"128"-116"-2"0,0 0-16 0,-14-12-7 16,14 12-7-16,0 0 0 16,0 0-3-16,-24-16-2 0,24 16-4 15,0 0-4-15,0 0-5 16,0 0-4-1,0 0-5-15,-18-12-4 0,18 12-5 16,0 0-2 0,0 0-3-16,0 0-3 0,0 0 0 15,0 0 0-15,0 0-1 16,0 0 0-16,0 0 0 16,0 0 2-16,18 14 1 15,-18-14 2-15,0 0 0 16,18 12 1-16,-18-12 0 15,15 10 0-15,-15-10 0 16,19 14-2-16,-19-14-1 16,23 17 0-16,-23-17-1 0,25 20-2 15,-25-20 1-15,26 22-1 16,-26-22 1-16,30 25 0 16,-14-14-1-16,0 4 0 15,-1-2 0-15,3 3-1 16,0 2 2-1,1-1-2-15,0 5 1 16,1-1-1-16,0 1 1 0,5 0-1 16,-2 4 2-16,4-1-2 15,-3 0 1-15,2-1-2 16,1-1 3-16,-3-1-3 16,2 0 3-16,-1-1-2 15,0 0 1-15,-2-1-1 16,-1 0 2-1,2-2-2-15,0 2 2 0,-4-1-2 0,-1-3 1 16,0 1-1-16,0-1 2 16,-1-4-2-16,0 4 1 15,-3-2-1-15,-15-14 2 16,32 25-2-16,-32-25 1 16,30 22-1-16,-30-22 2 15,30 23 4-15,-30-23-5 16,27 20 6-16,-27-20-6 15,16 15 5 1,-16-15-7-16,21 20 8 0,-21-20-8 16,0 0 3-16,19 22-3 0,-19-22 2 15,0 0-1-15,15 16 1 16,-15-16 1 0,0 0-1-16,0 0 0 0,18 16 0 15,-18-16 0-15,0 0 1 16,0 0-1-1,0 0 2-15,18 10-2 0,-18-10 1 16,0 0 0-16,0 0-1 16,0 0 1-16,0 0-1 15,0 0 1-15,0 0-2 16,0 0 2-16,0 0-1 16,0 0-1-16,0 0 1 15,0 0 0-15,0 0 0 0,0 0-1 16,0 0 1-1,14 13-1-15,-14-13 1 0,0 0 0 16,0 0 0-16,0 0-1 16,18 18 1-1,-18-18 0-15,0 0 0 16,0 0 0-16,19 16 0 0,-19-16 0 16,0 0 0-16,0 0 0 15,18 15-1-15,-18-15 2 16,0 0-2-16,0 0 2 15,0 0-1-15,19 16-1 16,-19-16 2-16,0 0-2 16,0 0 1-16,0 0 1 15,14 12-1-15,-14-12 0 0,0 0 0 16,0 0 0 0,0 0-1-16,0 0-8 0,24 27-50 15,-24-27-98-15,0 0-6 16,0 0 1-1,0 0-7-15,-6-21 2 0</inkml:trace>
  </inkml:traceGroup>
</inkml:ink>
</file>

<file path=ppt/ink/ink2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49.54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23DD3634-D72E-4D68-8B4C-702108236F29}" emma:medium="tactile" emma:mode="ink">
          <msink:context xmlns:msink="http://schemas.microsoft.com/ink/2010/main" type="writingRegion" rotatedBoundingBox="23529,1251 25220,7065 20317,8492 18626,2678"/>
        </emma:interpretation>
      </emma:emma>
    </inkml:annotationXML>
    <inkml:traceGroup>
      <inkml:annotationXML>
        <emma:emma xmlns:emma="http://www.w3.org/2003/04/emma" version="1.0">
          <emma:interpretation id="{63CF8823-6DD3-453E-8197-DEEA6C89BF82}" emma:medium="tactile" emma:mode="ink">
            <msink:context xmlns:msink="http://schemas.microsoft.com/ink/2010/main" type="paragraph" rotatedBoundingBox="24152,3098 23772,3825 23114,3481 23494,2754" alignmentLevel="2"/>
          </emma:interpretation>
        </emma:emma>
      </inkml:annotationXML>
      <inkml:traceGroup>
        <inkml:annotationXML>
          <emma:emma xmlns:emma="http://www.w3.org/2003/04/emma" version="1.0">
            <emma:interpretation id="{F771C883-77CF-472C-A80D-5BFD291FB857}" emma:medium="tactile" emma:mode="ink">
              <msink:context xmlns:msink="http://schemas.microsoft.com/ink/2010/main" type="line" rotatedBoundingBox="24152,3098 23772,3825 23114,3481 23494,2754"/>
            </emma:interpretation>
          </emma:emma>
        </inkml:annotationXML>
        <inkml:traceGroup>
          <inkml:annotationXML>
            <emma:emma xmlns:emma="http://www.w3.org/2003/04/emma" version="1.0">
              <emma:interpretation id="{EDE6242F-175A-420B-856F-50326999E484}" emma:medium="tactile" emma:mode="ink">
                <msink:context xmlns:msink="http://schemas.microsoft.com/ink/2010/main" type="inkWord" rotatedBoundingBox="24152,3098 23772,3825 23114,3481 23494,2754">
                  <msink:destinationLink direction="with" ref="{1E74FE78-3099-47D2-AEA6-D34772F25D07}"/>
                </msink:context>
              </emma:interpretation>
            </emma:emma>
          </inkml:annotationXML>
          <inkml:trace contextRef="#ctx0" brushRef="#br0">4051-1556 401 0,'-16'-16'147'0,"16"16"0"16,-19-18-48-16,19 18-73 0,-21 0-2 16,21 0 0-16,-23 8 0 15,23-8-3-15,-37 28-7 16,17-1-1-16,-10 3-5 16,1 9 1-16,-7 4-5 15,-2 8 2-15,-3 0-3 16,3 1 2-16,4-1-4 31,4 0 4-15,5 0 0-16,10-8-3 0,7-2 3 0,13 1-6 0,10-1-2 0,0-12-25 15,28 20-85-15,-17-27-51 16,6 0-6-16,-12-8 0 16,2-8-7-16,-22-6 10 15</inkml:trace>
          <inkml:trace contextRef="#ctx0" brushRef="#br0" timeOffset="279.0009">3518-1600 517 0,'-36'-8'153'0,"36"8"-2"0,-51-8-120 16,51 8-4-16,-37 8 0 16,22 8-1-16,-11-6-6 0,7 18-4 15,-6 3-6-15,6 12 1 16,-5 3-6 0,5 7 1-16,5 6-10 15,3-5-14-15,29 19-142 0,-10-19-7 16,10-3-8 15,1-8-3-31</inkml:trace>
        </inkml:traceGroup>
      </inkml:traceGroup>
    </inkml:traceGroup>
    <inkml:traceGroup>
      <inkml:annotationXML>
        <emma:emma xmlns:emma="http://www.w3.org/2003/04/emma" version="1.0">
          <emma:interpretation id="{4F43A0B6-3459-4490-B7D9-2EDB79E6B5CA}" emma:medium="tactile" emma:mode="ink">
            <msink:context xmlns:msink="http://schemas.microsoft.com/ink/2010/main" type="paragraph" rotatedBoundingBox="19531,2414 21222,8228 20317,8492 18626,2678" alignmentLevel="1"/>
          </emma:interpretation>
        </emma:emma>
      </inkml:annotationXML>
      <inkml:traceGroup>
        <inkml:annotationXML>
          <emma:emma xmlns:emma="http://www.w3.org/2003/04/emma" version="1.0">
            <emma:interpretation id="{4041710E-978A-4086-9E04-F113C1F33EB8}" emma:medium="tactile" emma:mode="ink">
              <msink:context xmlns:msink="http://schemas.microsoft.com/ink/2010/main" type="line" rotatedBoundingBox="19531,2414 21222,8228 20317,8492 18626,2678"/>
            </emma:interpretation>
          </emma:emma>
        </inkml:annotationXML>
        <inkml:traceGroup>
          <inkml:annotationXML>
            <emma:emma xmlns:emma="http://www.w3.org/2003/04/emma" version="1.0">
              <emma:interpretation id="{09B4E264-3721-4170-9CC5-B0ED6420681D}" emma:medium="tactile" emma:mode="ink">
                <msink:context xmlns:msink="http://schemas.microsoft.com/ink/2010/main" type="inkWord" rotatedBoundingBox="19531,2414 21222,8228 20317,8492 18626,2678">
                  <msink:destinationLink direction="with" ref="{E83AD9AA-61D1-460F-BD06-6964D4E5BA8F}"/>
                </msink:context>
              </emma:interpretation>
            </emma:emma>
          </inkml:annotationXML>
          <inkml:trace contextRef="#ctx0" brushRef="#br0" timeOffset="-50265.0483">0-7 531 0,'0'0'151'0,"19"0"4"0,2 14-128 16,-21-14-10-1,21 31-1-15,-10-3-3 0,7 8 2 16,-5 2-7-16,7 11 0 16,-4 2-6-1,3 4 0-15,-4 3-12 0,-2-12-8 16,7 12-28-16,-20-21-62 16,9 2-48-16,-9-17-6 15,4-4 2-15,-4-18-4 16,0 0 43-16</inkml:trace>
          <inkml:trace contextRef="#ctx0" brushRef="#br0" timeOffset="-49916.0456">-52 290 353 0,'-34'-14'147'0,"-4"-6"3"16,0 20-72-1,-14-19-35-15,16 19-3 16,-19-15-6-16,19 15-11 0,-12 0-12 16,9 0-21-16,11 26-41 15,-11-14-98-15,17 4-6 16,6 2-2-16,7-2-2 16,9 7-3-16</inkml:trace>
          <inkml:trace contextRef="#ctx0" brushRef="#br0" timeOffset="-49246.0444">237 848 469 0,'0'0'143'16,"-18"0"6"-16,18 0-121 16,-35 0-20-16,9-6 10 15,-18-6-5-15,2 12 8 16,-20-14-8-16,3 14 2 0,-11-11-13 16,1 11 4-1,-1-5-1-15,8 5-1 16,5 0-1-16,13 0 0 15,9 5 0-15,14-5 0 16,6 0 1-16,15 0 0 0,0 0 0 16,0 0 0-16,31 11 0 15,1-5 2-15,9-6 1 16,16 3 2-16,7-3 0 16,11 11-1-1,0-11 2-15,5 13-3 0,-4-7 7 16,-3 0-10-16,-10 2 7 15,-7-2-12-15,-9 2 7 16,-11-4-6-16,-6 2 5 0,-9-6-6 16,-21 0 0-16,23 10-1 15,-23-10 0-15,0 0 1 16,0 0-1 0,-15 17 0-16,-4-8 0 0,-6 3 0 15,-5 5 1-15,-8 5 1 16,-1 0-2-16,-8 5 2 15,0-2-2 1,-2 2 2-16,-2 0-1 0,0 3 1 16,-1-2-2-16,-2-1 3 15,4 2-2-15,4-3 1 16,3 0-1-16,4 2 1 16,8-5-1-16,5-3 2 0,6-4-1 15,7-1 1-15,13-15 0 16,-13 16 0-1,13-16 0-15,0 0 0 16,15-8 1-16,-15 8-2 0,32-34 1 16,-10 9-1-16,-1-6 1 15,3-5-1-15,-2-3 4 16,3-4-1-16,-3-1 5 16,-3-4-6-1,-5 1-2-15,0 6 0 0,-9-3 0 16,-5 8 0-16,0 3 0 15,-5 6 0 1,5 27-25-16,-32-26-144 0,32 26-8 0,-15 0-5 16,15 0-2-16,15 31-3 15</inkml:trace>
          <inkml:trace contextRef="#ctx0" brushRef="#br0" timeOffset="-52445.0459">-445-1582 300 0,'0'0'129'0,"0"0"6"16,0 0-64-16,6-37-22 15,-6 37-7-15,6-32-2 16,-6 32-6-16,5-30-2 15,-5 30-8-15,0-35-4 16,0 35-4-16,0-35-3 0,0 19-3 16,-5-3-3-16,-1 3-2 15,-3-4 0-15,-2 5-2 16,-6-5-7-16,1-1 6 16,-8 0-7-16,1 2 7 15,-6-5-7-15,-1 10 7 16,0-7-7 15,-3 7 7-31,0-1 0 0,-3 5-1 0,0 1 1 0,0 2-2 16,2 1 1-16,1 6 0 15,0-7 0-15,-1 7 0 0,-1 0-1 16,4 0 1 0,-1 11-1-16,2-8 0 0,0 3 0 15,2 4 0 1,3-1 0-16,2 3 1 0,4 2-2 15,3 6-1-15,4 2 7 16,1 6-6-16,3-1 5 16,2 11-13-16,6 13-11 15,-7-12-72-15,21 20-63 16,4-6-6-16,12-2-7 16,3 0-1-1,6-7 3-15</inkml:trace>
          <inkml:trace contextRef="#ctx0" brushRef="#br0" timeOffset="-51672.0447">-621-1230 294 0,'0'0'126'16,"-6"-22"10"-16,-4 2-88 15,10 20-4-15,-11-25 1 16,11 25-6-16,-17-21-5 15,17 21-13-15,-27-16-6 16,12 10-7-16,-8 0 0 16,0 6-2-16,-5 0 1 0,3 0-2 15,-1 0-1-15,1 13 0 16,1-2-2-16,0 3 0 16,4 3-1-16,2 2 1 15,3 1-2-15,2 2 2 16,4 1-2 15,2-2 2-31,7 3-1 0,0-2 2 0,9 0-2 0,4 1 3 16,2-3 4-16,8 2-5 15,-1-3 9-15,10 3-6 16,-2-8 7-16,6 4-7 16,-3-7 7-16,5 4-7 15,-5-8 0-15,3 5 1 0,-6-7-1 16,3 1 2-16,-5-6 0 15,2 0 3 1,-6-11-5-16,0-1 7 0,-4-6-6 16,-1-2 4-16,-5-7-7 15,-2 0 1-15,-1-4-12 16,-11-3-19-16,0 34-99 16,-7-43-47-16,-8 19 1 15,-14 0-9 1,-1 6 3-1,-7 1 12-15</inkml:trace>
          <inkml:trace contextRef="#ctx0" brushRef="#br0" timeOffset="-50685.0458">-832-661 332 0,'0'0'135'16,"0"0"3"-16,7-19-37 15,-7 19-75-15,15-6-2 16,2 12 1-16,-17-6 4 16,26 0-1-16,-26 0-5 15,38 0-5-15,-16 0-3 16,10 0-2-16,-3 5-3 16,9 3 0-16,2-5-3 0,6 9-1 15,-1-7-1-15,3 7 0 16,-1-3-2-1,1 2 1-15,-7-2 0 16,0 4-1-16,-8-7-1 0,-2 1 0 16,-11-2-1-16,-3-5-1 15,-17 0-2-15,15 8 1 16,-15-8-1-16,0 0 0 16,0 0-1-16,-30 15 0 15,9-5 0-15,-5 0 2 16,-4 2-1-16,-5 2 1 15,-5 1-1 1,2 3 2-16,1 0-1 0,2-1 1 16,4 1 0-16,1-3 0 0,2-1-1 15,3 0 1-15,2-1 0 16,1-1 0-16,0-1 0 16,4-2 0-16,2 0 0 15,16-9 1-15,-28 17-1 16,28-17 1-16,-16 9-1 15,16-9 1 1,0 0 0-16,0 0 0 0,0 0 1 16,0 0 0-16,0 0 0 15,4 18 0-15,-4-18-1 16,23 4 1-16,-5-4 0 16,5 8 1-16,3-8 1 0,9 8 2 15,6-8 2 1,10 8 0-16,7-2 2 15,12 1 0-15,1 2 1 0,8 0-11 16,-6 1 0-16,-5 3 0 16,-6-2 0-16,-16-6 0 15,-4 13-34-15,-42-18-49 16,18 7-81-16,-18-7-14 16,0 0 6-16,-29 7-12 15,29-7 8 1</inkml:trace>
          <inkml:trace contextRef="#ctx0" brushRef="#br0" timeOffset="-48592.0442">395 1517 312 0,'0'0'142'16,"0"0"-4"-16,0 0-36 15,0 0-54-15,0 0-9 16,-26 0-7-16,8 0-5 16,-19 0-4-16,4 11 0 15,-14-11-3-15,4 13-2 16,-6-7-4 0,6 7-2-16,-2-1-4 0,10 1-2 15,1 1-2-15,7-2-2 0,0 0-6 16,-1-5-12-1,15 16-28-15,-21-19-119 16,34-4 2-16,0 0-10 0,12 18 5 16,10-18-10-1</inkml:trace>
          <inkml:trace contextRef="#ctx0" brushRef="#br0" timeOffset="-47857.0463">495 1970 358 0,'0'0'134'0,"-5"-13"-3"16,-13 2-109-1,18 11 2-15,-40-13 5 0,19 13 6 16,-23-10 5-16,13 10-10 16,-19-8-6-16,8 8-3 15,-11 0-2-15,12 0-3 16,-4 0-3-16,10 0-2 16,5 0-3-16,9 8 2 15,4-8 0-15,17 0-1 0,0 0 0 16,0 0 0-1,26 0-1-15,-2-8-1 16,8 8 0-16,7-8-5 0,6 8-1 16,4 0 0-16,2 0-1 15,0 0 1 1,-1 12-1-16,-2-4 2 0,-7-2-2 16,-5 2 1-16,-9 3-1 15,-5-6 0-15,-7 3-1 16,-15-8 0-1,0 0-1-15,0 19 0 0,0-19-1 16,-34 24 1-16,5-9 0 16,-4 4 1-16,-8 1-1 15,-4 4 2-15,-1 2-2 0,-2 0 1 16,3 1 0 0,-1 1 1-1,4-5-1-15,3 5 1 0,5-5-1 0,4-3 1 16,3-6 0-1,5 3 2 1,7-7 0-16,15-10 1 0,-18 12 2 0,18-12 1 16,0 0 1-16,36 12 1 15,-8-12 0-15,12 0 1 16,8 0-6-16,9 6-3 16,12-6 0-1,8 6 0-15,0-6 0 0,3 6 0 16,-9 0 0-16,-3-6 0 15,-6 20 0-15,-29-25-64 0,5 23-111 16,-38-18-8-16,25 25 3 16,-25-25-7-16,-7 22 6 15</inkml:trace>
          <inkml:trace contextRef="#ctx0" brushRef="#br0" timeOffset="-46715.0469">404 2747 435 0,'0'17'141'0,"0"-17"-6"16,0 24-120-16,9-2-10 15,-1-1-2-15,2-2-1 16,-2 1-4-16,-8-20-7 16,7 30-17-16,-7-30-14 15,-20 8-31-15,-6-21-27 0,2 3-14 16,-9-12 11 0,1 5 36-16,-12-11 45 15,7-2 37-15,12 15 23 0,-9-15 42 31,34 30 32-31,-31-23 21 0,31 23-4 16,0 0-28-16,0 0-38 0,7 21-24 16,11 4-8-16,-12-6-10 15,9 16-5-15,-3 1-14 16,1 0-16 0,7 28-52-16,-20-16-104 0,24 4-3 15,-9-7-5-15,8-6 0 0,0-7-3 16</inkml:trace>
          <inkml:trace contextRef="#ctx0" brushRef="#br0" timeOffset="-47385.0453">655 2650 361 0,'0'0'136'16,"0"0"3"-16,0 0-85 15,-14 13-30-15,14-13-2 16,-30 10 6-16,15-1-6 16,-24-9 4-16,10 7-4 15,-18-7 2-15,10 7-4 16,-15-7-1-16,11 0-1 15,-5 0-7-15,11 6-3 16,3-6-9-16,3 6-14 16,13 6-16-16,-10-17-45 0,26 5-87 15,0 0 2-15,17 0-6 16,8-7 6-16,8-2 2 16</inkml:trace>
          <inkml:trace contextRef="#ctx0" brushRef="#br0" timeOffset="-47261.0455">635 2673 597 0,'47'13'170'16,"4"9"-5"-16,-11-3-142 15,9 18-20-15,-4 1 3 16,-7 3-9-16,-10-2-8 16,-17-7-12-16,1 13-30 15,-38-35-63-15,9 7-48 0,-12-17-1 16,-5 0-1-1,-6-20 3-15,-4-6 63 16</inkml:trace>
          <inkml:trace contextRef="#ctx0" brushRef="#br0" timeOffset="-46188.0495">706 3313 543 0,'20'0'158'15,"-20"0"-4"-15,26 7-129 16,-26-7-20-16,-30 6 0 15,0-6 1-15,-3 8 1 16,-11-8 1-16,5 8 0 16,-5-8-3-16,7 4-1 15,7-4 0-15,8 0 0 0,5 0-1 16,17 0-1 0,0 0-1-16,25-26 0 0,8 13 1 15,10 0-2-15,12 0-1 16,5 7-1-16,13 6-2 15,-1 13 3-15,1 12-2 16,-7 8 2 0,-6 11 1-16,-9 2-3 0,-8 5 4 15,-14-6-4-15,-12 0 6 16,-11-12-6-16,-17-9 7 16,-11-15-6-16,-18-9-4 15,-7-20 8-15,-8-7-7 16,-4-4 7-16,-3-7-5 15,4-1 5 1,6 1-5-16,5 4 5 0,10 6-1 16,8 8-2-16,7 8 1 0,7 7-1 15,15 5 2-15,-23 13 3 16,23-13 5-16,-15 38 3 16,8-17 1-16,7 18 0 15,-10-7 7-15,10 6-5 16,-7-1 1-1,2 4-16-15,-2-3 0 0,-7-8-26 16,9 16-146-16,-13-19-6 16,8-1-7-16,3-9 0 15,7-17-3-15</inkml:trace>
        </inkml:traceGroup>
      </inkml:traceGroup>
    </inkml:traceGroup>
  </inkml:traceGroup>
</inkml:ink>
</file>

<file path=ppt/ink/ink2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7:12.98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2D0ECCC-3EC2-4180-A6E5-A0440555D85A}" emma:medium="tactile" emma:mode="ink">
          <msink:context xmlns:msink="http://schemas.microsoft.com/ink/2010/main" type="inkDrawing" rotatedBoundingBox="24048,5698 29337,3635 29746,4685 24458,6747" semanticType="verticalRange" shapeName="Other">
            <msink:sourceLink direction="with" ref="{8868B074-D2C9-48E2-A3BB-4F68C4C9985F}"/>
          </msink:context>
        </emma:interpretation>
      </emma:emma>
    </inkml:annotationXML>
    <inkml:trace contextRef="#ctx0" brushRef="#br0">4812 57 152 0,'0'0'103'0,"0"0"-18"0,0 0-27 16,0 0-7-16,-17-14-3 15,17 14-6-15,0 0-10 0,0 0-4 16,0 0-3-1,0 0-2-15,0 0-3 16,0 0-3-16,-15-14-2 0,15 14-4 16,0 0-2-1,0 0-1-15,0 0-2 0,0 0-1 16,0 0-2-16,15-12 0 16,-15 12-2-16,17-8 1 15,-17 8-2-15,22-4 1 16,-22 4-1-16,29 0 0 15,-14-5 1-15,3 5-2 16,0 0 2-16,-3 0-1 31,4 0 0-31,-2 0 0 0,2 0 0 0,-19 0 0 0,31 0 1 16,-31 0-1-16,29 0 1 16,-14 5-1-16,-15-5 1 15,27 0 0-15,-27 0-1 16,24 4 1-16,-24-4-1 15,25 7 0 1,-25-7 0-16,21 7 0 0,-21-7 0 16,22 9 0-16,-22-9-1 15,19 11 1-15,-19-11 0 16,19 12 0 0,-19-12 0-16,19 9 0 0,-19-9-1 15,18 10 1-15,-18-10 0 16,15 8 0-16,-15-8 0 15,0 0 0-15,18 14-1 0,-18-14 1 16,0 0 0-16,15 16 0 16,-15-16 0-16,9 16 0 15,-9-16 0-15,0 0 0 16,9 20-1-16,-9-20 2 16,6 16-1-16,-6-16 0 15,0 0 0 1,7 22 0-16,-7-22-1 0,0 16 2 15,0-16-1-15,0 0 0 16,9 22 0-16,-9-22 0 16,0 16 0-16,0-16 1 15,0 17-1-15,0-17 1 16,0 18-1-16,0-18 1 0,0 20-1 16,0-20 1-1,-8 17-1-15,8-17 1 0,-7 22-1 16,7-22 1-1,-7 17-1-15,7-17 0 16,-8 19 0-16,8-19 0 0,-7 20 0 16,7-20 0-16,-9 15 0 15,9-15 0-15,-10 19 0 16,10-19 0-16,-12 21 0 16,12-21 0-16,-16 18 0 15,16-18 1-15,-15 20-1 16,15-20 1-16,-16 19-1 15,16-19 1-15,-19 20-2 16,19-20 3-16,-20 18-3 0,20-18 2 16,-24 21-1-16,24-21 1 15,-28 18-1 1,12-5 2-16,0-3-2 0,-1 1 1 16,1 1 5-16,-6 1-7 15,6-1 7-15,-2 2-7 16,0-4 7-16,0 5-7 15,0-4 6 1,3 4-8-16,-4-2 3 0,19-13-1 16,-32 22 0-16,32-22 0 15,-31 26 0-15,14-12-1 16,1 1 2-16,-2-3 1 16,-1 2-2-16,1 0 2 15,-1 1-2-15,-1-3 2 0,-2 4-1 16,2 1 1-1,-1-3-2-15,-1 2 2 16,1-4-2-16,-2 6 2 16,2-5-2-16,-2 6 1 15,1-4-1-15,-3 0 1 0,2 1 0 16,-2 4 0-16,2-1-1 16,-2-1 2-16,0 2-2 15,0 0 2-15,1-1-2 16,-1 1 2-16,0-1-2 15,-1 1 2 1,1-2-3-16,-2 1 3 0,-2-1-2 16,-1-1 1-16,1 0 0 0,0-3 0 15,-3 3 0-15,5-1 0 16,-2 1 0-16,7-2 0 16,-4-2 0-16,4 3 0 15,1-4 0-15,-2 2 0 16,2-1 0-1,1 0 2 1,-5-4 0-16,1 7 2 0,-2-3-2 0,2 0 2 16,-1 1 4-16,-3 1-5 15,-1 1 5-15,-1-3-7 16,3 3 6-16,-5 4-9 16,0-4 8-16,1-1-8 15,-5 1 1-15,3 1 0 16,-4-4 0-16,0 6 0 15,1-7 0-15,-4 5 1 0,4-4 0 16,-1 1 1-16,0 1-1 16,0-3 1-16,1 2-2 15,2-1 2-15,-2 3-2 16,4-3 1-16,1 1 0 16,-2 0 0-16,0 3-1 15,-3 2 2 1,-2-4-1-16,0 0 2 0,0 3 0 15,1-2 1-15,-2-2 0 16,2 3 1-16,0-5-1 16,5 3 1-16,1-2-1 15,3 1 0-15,-3-2-1 0,-1 0 0 16,-1-1 0 0,-3 2 0-1,-1-3-1-15,-1-1 1 0,-1 4-1 0,-2-3 1 16,1 2 0-1,1-1 0-15,1 1-1 16,1-2 1-16,0-1-1 0,-2 1 0 16,1 0 1-16,-1 0-1 15,1-1 1 1,-2-2-1-16,1 2 1 16,4 0 0-16,-5-1 0 0,7 1 0 15,0-3 0-15,1 2-1 16,0-3 1-16,2-2 0 15,3 5 0 1,-2-3 0-16,1-5 0 0,2 7 1 0,-3-7 0 16,3 6 0-1,-3-6-1-15,6 7 0 16,-5-7-1-16,2 5 0 0,0-5 0 16,0 7 0-16,0-7-1 15,-3 7 1-15,1-7 0 16,0 7 1-16,-1-7 0 15,1 8 0 1,3-8 1-16,-1 0 0 0,0 4-1 16,3-4 1-16,-1 6-1 15,1-6-1-15,0 7 0 0,-2-7 0 16,3 5-1-16,0-5 1 16,1 5-1-16,-1-5 1 15,0 0 0-15,3 0 0 16,-2 4 0-1,2-4 0 1,-3 0 1-16,3 0 0 0,-2 0 0 0,2 0 0 16,-2 0 0-16,2 0 1 15,-4 0-1-15,2 0 0 16,-2-7 0-16,2 7-1 16,2 0 0-16,-2-4 1 15,2 4-1-15,0-6-1 16,4 6 2-16,-2-4-1 15,2 4 0-15,-2 0-1 0,1-6 1 16,-1 6 0-16,2 0 0 16,15 0 0-16,-30-6 0 15,30 6 1-15,-26-6-1 16,26 6 0 0,-25 0 1-16,25 0-1 15,-22-7 0-15,22 7 0 0,-20-6 0 16,20 6-1-1,-18-7 0-15,18 7 1 0,0 0 0 16,-21-6 0-16,21 6-1 16,0 0 1-16,-18-13 0 15,18 13 0-15,0 0-1 16,-18-10 1-16,18 10-2 16,0 0 2-16,-15-10-1 15,15 10 0-15,0 0 0 16,-16-10 1-16,16 10-1 15,0 0 0-15,0 0 0 0,-17-15 0 16,17 15 0-16,0 0 0 16,-16-14 1-16,16 14-1 15,0 0 0-15,-13-13 0 16,13 13 0-16,0 0 0 16,-12-16 0-16,12 16 0 15,0 0-1-15,-11-15 1 16,11 15 0-16,0 0 0 15,0 0 0-15,-7-20 0 16,7 20 1-16,0 0-2 16,0 0 2-16,-7-19-1 0,7 19 1 15,0 0-1 1,-5-19 0-16,5 19 1 16,0 0-1-16,-7-23 0 0,7 23 0 15,0 0 0-15,-6-22 0 16,6 22 0-16,-4-20 0 15,4 20 0 1,0-17 0-16,0 17-1 0,0-18 2 16,0 18-2-16,0-22 1 15,0 22 0-15,0-20 0 16,0 20 0-16,0-21 0 16,0 21 0-16,0-18 1 0,0 18-1 15,7-16 0-15,-7 16-1 16,0 0 1-1,6-19 0-15,-6 19 1 0,0 0-2 16,4-22 1 0,-4 22 0-16,0 0 0 0,11-21 0 15,-11 21 0-15,0 0-1 16,13-24 1-16,-13 24 0 16,0 0 0-16,22-20-1 15,-22 20 1-15,13-16 0 16,-13 16 0-16,0 0-1 15,19-17 0-15,-19 17 0 16,0 0 1-16,15-16-1 16,-15 16 1-16,0 0-1 0,24-16 1 15,-24 16-1-15,17-9 1 16,-17 9-1-16,21-10-1 16,-21 10 1-16,19-12-1 15,-19 12 0-15,20-10 1 16,-20 10 0-1,16-7-1-15,-16 7-5 0,15 0-8 16,-15 0-23-16,26 0-123 16,-26 0-2-16,20-6-9 15,-20 6 0-15</inkml:trace>
  </inkml:traceGroup>
</inkml:ink>
</file>

<file path=ppt/ink/ink2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7:32.84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AF38B5D1-34DF-4C99-AD16-AF8DD16C302B}" emma:medium="tactile" emma:mode="ink">
          <msink:context xmlns:msink="http://schemas.microsoft.com/ink/2010/main" type="writingRegion" rotatedBoundingBox="1690,404 2686,404 2686,1892 1690,1892">
            <msink:destinationLink direction="with" ref="{B19A2613-5445-4552-B3AE-53C95B32B0EA}"/>
          </msink:context>
        </emma:interpretation>
      </emma:emma>
    </inkml:annotationXML>
    <inkml:traceGroup>
      <inkml:annotationXML>
        <emma:emma xmlns:emma="http://www.w3.org/2003/04/emma" version="1.0">
          <emma:interpretation id="{CA1D2F1D-2D95-445E-9E4A-C0CA474C3105}" emma:medium="tactile" emma:mode="ink">
            <msink:context xmlns:msink="http://schemas.microsoft.com/ink/2010/main" type="paragraph" rotatedBoundingBox="1690,404 2686,404 2686,1892 1690,1892" alignmentLevel="1"/>
          </emma:interpretation>
        </emma:emma>
      </inkml:annotationXML>
      <inkml:traceGroup>
        <inkml:annotationXML>
          <emma:emma xmlns:emma="http://www.w3.org/2003/04/emma" version="1.0">
            <emma:interpretation id="{46172D84-0B60-4CC5-9201-CF8CAF45F917}" emma:medium="tactile" emma:mode="ink">
              <msink:context xmlns:msink="http://schemas.microsoft.com/ink/2010/main" type="line" rotatedBoundingBox="1690,404 2686,404 2686,1892 1690,1892"/>
            </emma:interpretation>
          </emma:emma>
        </inkml:annotationXML>
        <inkml:traceGroup>
          <inkml:annotationXML>
            <emma:emma xmlns:emma="http://www.w3.org/2003/04/emma" version="1.0">
              <emma:interpretation id="{A3E394FE-1C27-41A0-BFEC-3E3BED161C19}" emma:medium="tactile" emma:mode="ink">
                <msink:context xmlns:msink="http://schemas.microsoft.com/ink/2010/main" type="inkWord" rotatedBoundingBox="1690,404 2686,404 2686,1892 1690,1892"/>
              </emma:interpretation>
            </emma:emma>
          </inkml:annotationXML>
          <inkml:trace contextRef="#ctx0" brushRef="#br0">0 0 271 0,'0'0'121'0,"0"0"-20"15,0 0-60-15,0 0-1 16,0 0 1-16,0 0-1 15,18 0-2 1,-18 0-4-16,0 0-8 0,0 0-7 16,0 0-6-16,0 0-5 15,19-7-1-15,-19 7-1 16,0 0 0-16,22 13 0 0,-22-13 0 16,29 21-1-16,-10-7 2 15,3-1-2-15,8 8-1 16,3-7-1-16,4 8 1 31,1-5-1-31,1 3 2 0,-3-6-2 0,0 3 0 16,-4-1-9-16,-10-8-19 15,6 16-73-15,-28-24-60 16,0 0 3-16,13 22-9 16,-13-22 5-16,-17 0 58 15</inkml:trace>
          <inkml:trace contextRef="#ctx0" brushRef="#br0" timeOffset="625.9985">-523 308 225 0,'0'0'132'16,"0"0"-5"-16,17 19-78 15,-17-19 1-15,19 4 4 0,-19-4-2 16,34 9-4 0,-34-9-16-16,46 13-11 15,-19-6-10-15,10 8-4 0,2-5 1 16,-1 10-3-16,2-6 2 15,2 3-7 1,-4 0 3-16,2-4-21 0,8 17-39 16,-12-11-89-16,-2-4-9 15,10 4 1-15,-16-9-4 16,5 8 15 0</inkml:trace>
          <inkml:trace contextRef="#ctx0" brushRef="#br0" timeOffset="1377.0026">-363 954 328 0,'0'0'124'15,"-17"-8"5"-15,17 8-85 16,0 0-20-16,0 0 4 16,22 8 1-16,-22-8 0 15,25 11 2-15,-25-11-2 16,45 23-3-16,-14-14-8 15,7 10-5-15,-1 0-7 16,5 0-2-16,-1 4-12 0,-5-8-14 16,16 18-41-16,-23-13-92 15,0-6 3-15,-1 1-8 16,-28-15 4 0,21 12 10-16</inkml:trace>
          <inkml:trace contextRef="#ctx0" brushRef="#br0" timeOffset="1582.0002">-376 1428 435 0,'0'0'148'0,"0"0"3"15,24 0-79 1,-8 7-64-16,13 0-3 0,6 1-4 16,-4-2-21-16,16 0-130 0,-9 8 2 15,-18-14-9-15,2 5 2 16</inkml:trace>
        </inkml:traceGroup>
      </inkml:traceGroup>
    </inkml:traceGroup>
  </inkml:traceGroup>
</inkml:ink>
</file>

<file path=ppt/ink/ink2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35.39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C329AA8-005E-44C7-AD67-AC1825A37334}" emma:medium="tactile" emma:mode="ink">
          <msink:context xmlns:msink="http://schemas.microsoft.com/ink/2010/main" type="inkDrawing" rotatedBoundingBox="3140,292 3421,940 3393,952 3112,304" shapeName="Line"/>
        </emma:interpretation>
      </emma:emma>
    </inkml:annotationXML>
    <inkml:trace contextRef="#ctx0" brushRef="#br0">-7057-2592 177 0,'0'0'116'0,"0"0"11"16,0 0-62-16,-7-18-6 15,7 18-6 1,0 0-1-16,0 0-5 0,-9-23-12 16,9 23-5-16,0 0-7 15,0 0 1-15,-8-26-5 16,8 26-1-16,0 0-12 16,0-19 1-16,0 19-4 0,-8-17 2 15,8 17-3-15,-7-17 0 16,7 17-2-16,-8-20 1 15,8 20 5 1,-7-21-2-16,7 21 2 0,-6-23-2 16,6 23 2-16,-6-24-1 15,6 24 0-15,-10-27-2 16,10 27 2-16,-15-28-3 16,15 28 1-16,-14-27-2 15,4 11 1-15,10 16-1 16,-12-29 1-1,12 29-1-15,-16-31 1 0,9 15 0 16,-2-1 0-16,3 3 0 16,-3-3 0-16,2 3 0 0,-2-4 0 15,5 3-1-15,4 15 0 16,-13-30-1 0,5 14 1-1,4 0-1-15,-3 1 1 0,2-3-1 0,5 18 1 16,-10-25 0-16,10 25 0 15,-12-22-1 1,12 22 0-16,-13-16 1 0,13 16-1 16,0 0-1-16,-15-13-5 15,15 13-19-15,0 17-49 16,0-17-90-16,0 0-2 16,0 0-6-1,19 8 0-15,-4-8 3 0</inkml:trace>
  </inkml:traceGroup>
</inkml:ink>
</file>

<file path=ppt/ink/ink2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30.53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19A2613-5445-4552-B3AE-53C95B32B0EA}" emma:medium="tactile" emma:mode="ink">
          <msink:context xmlns:msink="http://schemas.microsoft.com/ink/2010/main" type="inkDrawing" rotatedBoundingBox="2978,2119 3335,864 3393,881 3037,2136" semanticType="verticalRange" shapeName="Line">
            <msink:sourceLink direction="with" ref="{AF38B5D1-34DF-4C99-AD16-AF8DD16C302B}"/>
            <msink:destinationLink direction="with" ref="{7D3FDE15-AF7F-4078-A506-79EBB13E1121}"/>
          </msink:context>
        </emma:interpretation>
      </emma:emma>
    </inkml:annotationXML>
    <inkml:trace contextRef="#ctx0" brushRef="#br0">-7133-2575 6 0,'-15'16'44'0,"15"-16"-14"16,0 0 2-16,0 26 4 16,0-26 1-16,-4 26 3 15,0-9-5 1,-5 4-5-16,5 4-7 16,-3 2-1-16,-1 7 2 0,-4 1-1 15,1 7 3-15,-4-2-3 16,2 6 6-16,-3-6-2 15,3 10 2-15,-2-11-8 16,3 7 1-16,-3-11 0 16,6 7-3-16,-3-9 2 15,1 4-5-15,-1-6-1 16,3 3-3-16,-2-4 1 0,5 3-8 16,-1-7-2-16,1 5-3 15,6-7 0-15,-7 3-1 16,7-5 0-1,-5 4-1-15,5-2 2 0,0-5 1 16,0 2-1-16,0-1 1 16,0-4-1-1,0-16 1-15,0 23 0 0,0-23 1 16,0 0 0-16,0 20 1 16,0-20 0-16,0 0 0 15,0 0-1-15,0 0-1 0,0 0-1 16,0 0 1-1,0-17-1-15,0 17-1 16,0-31 1-16,8 11-1 0,-8-9 2 16,7-2 2-16,-7-2-1 15,7-6 0-15,1-3-6 16,-1-3 6-16,3 1-6 16,-2-2 5-16,3-3-5 15,-2 1 0-15,7 3-1 16,-4-5 1-16,3 6 5 15,-4-2-5 1,4 3 4-16,2-4-3 0,-2 5 4 16,3-1-2-16,-7 4 2 15,5 5-2-15,-3-5 2 0,-1 10-2 16,-1-1 2-16,0 5-3 16,-3-1 3-16,-4 7-2 15,5-1 2 1,-5 2 2-16,-4 2-2 0,0 16 3 15,15-30-4-15,-15 30 6 16,4-19-5-16,-4 19 4 16,0 0-4-16,0-19-1 15,0 19 1-15,0 0-1 16,0 0-2-16,0 0 0 16,0 0-1-16,0 0-3 15,-7 19 4-15,7-19-4 16,-12 35 4-16,3-13-3 15,1 5 3-15,0 5-1 16,-2 0 3-16,1 3 3 0,-1 4-1 16,0 1 4-16,-5 7-3 15,2 4 5-15,-3 0-3 16,0 7 4 0,-3 0-4-16,1 3 4 0,-4 2 0 15,5-2 1-15,-2-4 0 16,1 2-3-16,-1-9 4 15,4 4-4 1,1-8 3-16,2 1-5 0,-1-8-2 16,1 3-1-16,5-8-2 15,-3-6-3-15,10 7-17 16,0-35-49-16,-17 28-79 16,17-28-1-16,0 0-5 0,30-12 0 15,-21-33 58-15</inkml:trace>
  </inkml:traceGroup>
</inkml:ink>
</file>

<file path=ppt/ink/ink2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33.54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D3FDE15-AF7F-4078-A506-79EBB13E1121}" emma:medium="tactile" emma:mode="ink">
          <msink:context xmlns:msink="http://schemas.microsoft.com/ink/2010/main" type="inkDrawing" rotatedBoundingBox="2352,2364 2997,2149 3013,2195 2367,2409" semanticType="callout" shapeName="Other">
            <msink:sourceLink direction="with" ref="{B19A2613-5445-4552-B3AE-53C95B32B0EA}"/>
            <msink:sourceLink direction="with" ref="{08C0AB3B-1DA7-451E-8B71-2C0444249CCF}"/>
          </msink:context>
        </emma:interpretation>
      </emma:emma>
    </inkml:annotationXML>
    <inkml:trace contextRef="#ctx0" brushRef="#br0">629 1869 192 0,'0'0'67'0,"10"-17"1"0,-10 17-3 0,0 0-9 15,0 0-5-15,0 0-9 16,0 0-7-16,0 0-5 15,0 0-6-15,-20-13-3 16,20 13-3-16,0 0 0 16,0 0-3-16,-22 7-2 15,22-7-1-15,0 0 0 16,-15 8 0-16,15-8-2 0,-22 4-1 16,22-4-1-16,-24 11-1 15,7-11 0-15,1 12 2 16,-4-12-1-1,5 13 1-15,-10-10-2 0,9 7 1 16,-6-4-2 0,3 2 1-1,-6-3-1-15,8 3-1 0,-6-3-2 0,6 2 0 16,-2-2-1 0,3-1 0-16,-2 2 0 0,1 1-1 15,2-1-1-15,1 1 2 0,-3-2-1 16,3 3 0-1,-4-2 1 1,18-6 0-16,-29 11-1 0,29-11 1 16,-27 12-1-16,27-12 0 0,-24 10-1 15,24-10 1-15,-22 8 0 16,22-8-1-16,-18 7 0 16,18-7 1-16,0 0-1 15,-19 3 1-15,19-3-1 16,0 0-6-16,0 0-19 15,-29 0-79-15,29 0-49 16,0 0-9-16,0 0 2 16,0 0-6-16,19-26 55 15</inkml:trace>
  </inkml:traceGroup>
</inkml:ink>
</file>

<file path=ppt/ink/ink2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46.89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9619EAB-8260-4810-B2DB-393C27343A27}" emma:medium="tactile" emma:mode="ink">
          <msink:context xmlns:msink="http://schemas.microsoft.com/ink/2010/main" type="inkDrawing" rotatedBoundingBox="7000,1801 7006,1834 7002,1835 6997,1802" shapeName="Other"/>
        </emma:interpretation>
      </emma:emma>
    </inkml:annotationXML>
    <inkml:trace contextRef="#ctx0" brushRef="#br0">-3460-1740 95 0,'0'0'23'15,"0"0"-1"-15,0 0-6 16,0 0-7-16,6 15-5 0,-6-15-9 31,0 0-16-31,0 0-11 0,0 0-6 16,0 18-3-16,0-18 9 15,0 0 32-15</inkml:trace>
  </inkml:traceGroup>
</inkml:ink>
</file>

<file path=ppt/ink/ink2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8:44.37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1DC13DE-A6EE-4D58-9000-0051F15E77D7}" emma:medium="tactile" emma:mode="ink">
          <msink:context xmlns:msink="http://schemas.microsoft.com/ink/2010/main" type="inkDrawing" rotatedBoundingBox="4230,12531 4881,8605 4924,8612 4272,12538" semanticType="callout" shapeName="Other">
            <msink:sourceLink direction="with" ref="{79EA89F9-7846-4867-8C04-421BE347F170}"/>
            <msink:sourceLink direction="with" ref="{6560D7F3-74BC-424D-8CA8-FA76A08D6081}"/>
          </msink:context>
        </emma:interpretation>
      </emma:emma>
    </inkml:annotationXML>
    <inkml:trace contextRef="#ctx0" brushRef="#br0">648 10 20 0,'0'0'53'0,"0"0"-19"0,0 0-23 16,0 0-1-16,0 0-1 16,0 0-1-16,0 0 5 0,0 0 5 15,0 0 7 1,0 0 6-16,0 0 4 0,0 0 5 16,0 0 3-16,0 0-2 15,7-16-5-15,-7 16-5 16,0 0-6-1,0 0-3-15,0 0-5 0,0 0-3 16,0 0-2-16,0 0-1 16,0 0-1-1,0 0-1-15,-15 0 1 0,15 0 0 16,0 0 2-16,0 0 1 16,0 0 0-16,0 0-1 15,0 0 0-15,0 15 0 0,0-15-3 16,0 0 0-1,-8 21-3-15,8-21 0 16,0 21-1-16,0 0 1 0,0-21-1 16,-8 34 1-16,3-17-2 15,5 9 1-15,-6-4-3 16,6 4 2-16,-10 0-5 16,4 3 4-16,1 2-5 15,1 4 3-15,-5 2 5 16,3 4-7-1,-1 1 6 1,-3 4-5-16,0 2 5 0,1 6-6 0,1-2 7 16,-1 5-7-16,-3 2-1 15,5 2 4-15,-5 6-5 0,1-2 5 16,2 4-6-16,-3 3 7 16,1-1-1-16,-3 6-3 15,2-5 2-15,-2-2-1 16,2 1 2-1,-5-1-3 1,6-3 3-16,-4 4-3 0,3-1-3 0,-1-5 5 16,1 4-5-16,1 0 4 15,-1-1-5-15,-1-4 6 16,4 0 1-16,-1 1-4 16,-2-2 5-16,2-2-5 15,-2-4 6-15,2-2-6 16,-2 4 7-1,8-6-7-15,-9 5 0 0,6-6 3 0,-4 5-4 16,4 1 5-16,1-2-6 16,-1-1 6-16,-2-2-6 15,5 2 5-15,-3-6-5 16,-1 0 5-16,4-4 3 16,-4-1-5-1,-2-5 6-15,3 1-8 16,0-3 9-16,2 0-8 0,-2-3 9 15,2-1-10 1,5-4 2-16,-10-2 2 0,10 0-3 16,-4-2 3-16,4 5-2 15,-8-7 1-15,8 5-2 0,-5-5 3 16,5 5-2 0,0-5 1-16,-8 3-1 0,8-4 1 15,0 3-1-15,-4-5 2 16,4-2-1-16,0 0 0 15,0-18 0 1,-7 25 1-16,7-25-1 0,0 21 1 16,0-21-2-16,-8 15-1 15,8-15-8-15,0 0-12 16,0 32-24-16,0-14-89 16,0-18 1-16,-12 26-8 15,12-26 1-15,0 0 18 16</inkml:trace>
  </inkml:traceGroup>
</inkml:ink>
</file>

<file path=ppt/ink/ink29.xml><?xml version="1.0" encoding="utf-8"?>
<inkml:ink xmlns:inkml="http://www.w3.org/2003/InkML">
  <inkml:definitions>
    <inkml:context xml:id="ctx0">
      <inkml:inkSource xml:id="inkSrc0">
        <inkml:traceFormat>
          <inkml:channel name="X" type="integer" max="4095" units="cm"/>
          <inkml:channel name="Y" type="integer" max="4095" units="cm"/>
          <inkml:channel name="T" type="integer" max="2.14748E9" units="dev"/>
        </inkml:traceFormat>
        <inkml:channelProperties>
          <inkml:channelProperty channel="X" name="resolution" value="159.33852" units="1/cm"/>
          <inkml:channelProperty channel="Y" name="resolution" value="284.375" units="1/cm"/>
          <inkml:channelProperty channel="T" name="resolution" value="1" units="1/dev"/>
        </inkml:channelProperties>
      </inkml:inkSource>
      <inkml:timestamp xml:id="ts0" timeString="2014-05-04T11:33:10.47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1E39C6E-8090-491A-8CE4-1BC2ED25BE2F}" emma:medium="tactile" emma:mode="ink">
          <msink:context xmlns:msink="http://schemas.microsoft.com/ink/2010/main" type="inkDrawing" rotatedBoundingBox="-703,14864 -688,14864 -688,14879 -703,14879" shapeName="Other"/>
        </emma:interpretation>
      </emma:emma>
    </inkml:annotationXML>
    <inkml:trace contextRef="#ctx0" brushRef="#br0">0 0 0,'0'0'16,"0"0"-16,0 0 31</inkml:trace>
  </inkml:traceGroup>
</inkml:ink>
</file>

<file path=ppt/ink/ink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12.55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7266E18-231E-4D2D-A169-148E2213EBBC}" emma:medium="tactile" emma:mode="ink">
          <msink:context xmlns:msink="http://schemas.microsoft.com/ink/2010/main" type="inkDrawing" rotatedBoundingBox="18740,9635 18752,9588 18755,9588 18743,9636" shapeName="Other"/>
        </emma:interpretation>
      </emma:emma>
    </inkml:annotationXML>
    <inkml:trace contextRef="#ctx0" brushRef="#br0">10 0 26 0,'0'0'65'0,"0"0"-25"16,0 0-25-16,0 0-9 15,0 0-4-15,0 0-3 16,0 0 0-16,0 0-1 15,0 0 1-15,0 0 0 0,0 0 1 16,0 0 0-16,0 0 2 16,0 0 2-16,0 0 1 15,0 0 0-15,0 0 0 16,0 0-1-16,0 0 0 16,0 15-1-16,0-15-2 15,0 0-4-15,0 0-5 16,0 0-6-16,0 0-4 15,-6 17-3-15,6-17-1 0,0 0-9 16,0 0-4 0,-5 16 6-16,5-16 29 0,0 0 0 15</inkml:trace>
  </inkml:traceGroup>
</inkml:ink>
</file>

<file path=ppt/ink/ink3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6:55.81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51336C3-4205-4C28-A5CB-85422796C1E2}" emma:medium="tactile" emma:mode="ink">
          <msink:context xmlns:msink="http://schemas.microsoft.com/ink/2010/main" type="inkDrawing" rotatedBoundingBox="8011,2926 9432,3420 9417,3463 7995,2969" semanticType="callout" shapeName="Other">
            <msink:sourceLink direction="with" ref="{AD9E9D84-C681-4535-9747-44B2698C2CC3}"/>
          </msink:context>
        </emma:interpretation>
      </emma:emma>
    </inkml:annotationXML>
    <inkml:trace contextRef="#ctx0" brushRef="#br0">-2446-616 139 0,'0'0'45'0,"0"0"-6"0,0 0-9 16,0 0-9-16,0 0-8 15,0 0-7-15,0 0-3 16,0 0-3-16,0 0 0 16,0 0 3-16,0 0 2 15,0 0 1-15,0 0 0 0,0 0 1 16,0 0 0 0,0 0 0-16,0 0-1 0,0 0-2 15,0 0-2-15,0 0 0 16,0 0 0-1,0 0 2-15,0 0 0 16,0 0 1-16,0 0 2 0,0 0 0 16,6 17 0-16,-6-17-2 15,0 0-1-15,0 0-1 16,0 0 0-16,0 0-1 16,0 0-1-16,0 0-2 15,0 0 1-15,0 0 0 0,0 0 0 16,16 12 0-1,-16-12 0-15,0 0-1 0,0 0 0 16,16 14 1-16,-16-14-1 16,0 0 0-1,19 12 1-15,-19-12 0 0,18 10-1 16,-18-10 1-16,21 10 0 16,-21-10 0-16,23 11 0 15,-23-11-1-15,26 12 1 16,-26-12-1-16,28 11 0 15,-12-6 1 1,4-5 0-16,-7 12 1 16,7-6-1-16,-4-1 1 0,5 1 2 15,-3 0 0-15,1-2 1 0,-4 4 0 16,4-2-1 0,-1 2 0-16,1-4 1 15,5 5-2-15,-5 0 0 0,2-2-2 16,3-1 0-1,0 2 0-15,-4 0 3 0,4-2 8 16,0 4 6-16,-4-4 1 16,6 2 2-16,-7-8 0 15,7 14 0-15,-8-14 2 16,8 13-1-16,-8-13-8 16,1 12-5-16,-1-12-2 15,-4 12-1-15,-14-12 0 16,27 8 0-16,-27-8-3 15,29 11 0-15,-29-11-1 16,25 12 0-16,-25-12-1 16,28 10 0-16,-28-10 1 0,29 12-1 15,-14-5-1-15,1-2 2 16,-1 0-1-16,2 1 1 16,2 0-2-16,-4 0 1 15,4-2 0 1,-2 4 1-16,2-4-1 0,-4 4 0 15,2-4 0-15,-2-4 0 16,1 8 0 0,0-2 0-16,-16-6 0 0,28 9 1 15,-28-9-1-15,27 8 0 16,-27-8 0-16,23 8 1 16,-23-8-1-16,22 8 0 15,-22-8 0-15,23 4 0 0,-23-4 0 16,20 7 0-1,-20-7 0-15,20 7 1 16,-20-7-1-16,19 8 0 0,-19-8 0 16,18 6 1-16,-18-6-1 15,17 6 0-15,-17-6 1 16,0 0-1 0,19 7 1-16,-19-7 0 15,0 0 0-15,15 7 2 0,-15-7 2 16,0 0 1-16,0 0 1 15,0 0 1-15,0 0-1 16,0 0-8-16,19 5-78 16,-19-5-54-16,0 0 2 0,0 0-11 15,-12-14 4 1</inkml:trace>
  </inkml:traceGroup>
</inkml:ink>
</file>

<file path=ppt/ink/ink3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54.49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8D65E722-941C-48C0-AED0-E2051D057F67}" emma:medium="tactile" emma:mode="ink">
          <msink:context xmlns:msink="http://schemas.microsoft.com/ink/2010/main" type="inkDrawing" rotatedBoundingBox="10141,3779 10423,3534 10467,3584 10185,3829" semanticType="callout" shapeName="Other">
            <msink:sourceLink direction="with" ref="{AD9E9D84-C681-4535-9747-44B2698C2CC3}"/>
          </msink:context>
        </emma:interpretation>
      </emma:emma>
    </inkml:annotationXML>
    <inkml:trace contextRef="#ctx0" brushRef="#br0">0 41 409 0,'0'0'136'0,"0"0"-7"15,0 0-91-15,-7-18-35 16,7 18 9-16,0 0 3 0,-15 4 2 16,-3-8-2-16,18 4 9 15,-37 16 6-15,18 5-10 16,-14-5 2-1,4 12-15-15,-6-1 4 16,5 8-10-16,0 4-1 0,5-4-28 16,31 13-127-16</inkml:trace>
  </inkml:traceGroup>
</inkml:ink>
</file>

<file path=ppt/ink/ink3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4:54.05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057A878-A057-45E0-99E5-9008654763FB}" emma:medium="tactile" emma:mode="ink">
          <msink:context xmlns:msink="http://schemas.microsoft.com/ink/2010/main" type="inkDrawing" rotatedBoundingBox="10372,3996 10792,3483 10914,3582 10494,4095" semanticType="callout" shapeName="Other">
            <msink:sourceLink direction="with" ref="{6B2F8FFC-5644-4F8B-9CBA-53DADE1ED563}"/>
            <msink:sourceLink direction="with" ref="{AD9E9D84-C681-4535-9747-44B2698C2CC3}"/>
          </msink:context>
        </emma:interpretation>
      </emma:emma>
    </inkml:annotationXML>
    <inkml:trace contextRef="#ctx0" brushRef="#br0">447 53 249 0,'0'0'113'16,"0"0"10"-16,0-18-52 16,0 18-32-16,-14-14-7 15,14 14 7-15,-23-13-6 16,23 13 5-16,-31-9-11 15,31 9-2-15,-38 6-9 0,19 4-5 16,-7 2-1-16,-1 11-10 16,-3 0 8-16,0 7-7 15,1-2 8-15,0 13-6 16,2-3 5 15,2 5-6-31,2-4-1 16,2 3 3-16,2-3-4 0,2-4 1 0,10 4-13 15,-6-14-22 1,24 5-101-16,-11-9-16 0,0-21-3 16,13 19-2-16,-13-19-2 0</inkml:trace>
  </inkml:traceGroup>
</inkml:ink>
</file>

<file path=ppt/ink/ink3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8:45.31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D305DF95-257A-49E4-8198-D895350BA46C}" emma:medium="tactile" emma:mode="ink">
          <msink:context xmlns:msink="http://schemas.microsoft.com/ink/2010/main" type="writingRegion" rotatedBoundingBox="5105,9248 8278,9630 8165,10565 4993,10184"/>
        </emma:interpretation>
      </emma:emma>
    </inkml:annotationXML>
    <inkml:traceGroup>
      <inkml:annotationXML>
        <emma:emma xmlns:emma="http://www.w3.org/2003/04/emma" version="1.0">
          <emma:interpretation id="{67AF9641-5751-41EB-83D7-8C50CABCD728}" emma:medium="tactile" emma:mode="ink">
            <msink:context xmlns:msink="http://schemas.microsoft.com/ink/2010/main" type="paragraph" rotatedBoundingBox="5105,9248 8278,9630 8165,10565 4993,10184" alignmentLevel="1"/>
          </emma:interpretation>
        </emma:emma>
      </inkml:annotationXML>
      <inkml:traceGroup>
        <inkml:annotationXML>
          <emma:emma xmlns:emma="http://www.w3.org/2003/04/emma" version="1.0">
            <emma:interpretation id="{9FEE5A40-227A-4506-B5C6-639FE193A0C1}" emma:medium="tactile" emma:mode="ink">
              <msink:context xmlns:msink="http://schemas.microsoft.com/ink/2010/main" type="line" rotatedBoundingBox="5105,9248 8278,9630 8165,10565 4993,10184"/>
            </emma:interpretation>
          </emma:emma>
        </inkml:annotationXML>
        <inkml:traceGroup>
          <inkml:annotationXML>
            <emma:emma xmlns:emma="http://www.w3.org/2003/04/emma" version="1.0">
              <emma:interpretation id="{AD9E9D84-C681-4535-9747-44B2698C2CC3}" emma:medium="tactile" emma:mode="ink">
                <msink:context xmlns:msink="http://schemas.microsoft.com/ink/2010/main" type="inkWord" rotatedBoundingBox="5105,9248 8278,9630 8165,10565 4993,10184">
                  <msink:destinationLink direction="with" ref="{8D65E722-941C-48C0-AED0-E2051D057F67}"/>
                  <msink:destinationLink direction="with" ref="{051336C3-4205-4C28-A5CB-85422796C1E2}"/>
                  <msink:destinationLink direction="with" ref="{E057A878-A057-45E0-99E5-9008654763FB}"/>
                  <msink:destinationLink direction="with" ref="{1B6770AD-E461-475C-811F-9A3F2A566672}"/>
                  <msink:destinationLink direction="with" ref="{5F1475D8-8879-48F7-88AC-54CEA8FDECC6}"/>
                  <msink:destinationLink direction="with" ref="{D212ACBC-58B5-44D6-90CC-C063F4F2C691}"/>
                  <msink:destinationLink direction="with" ref="{B8B38974-F84C-401A-B7C8-FA018B02D6BD}"/>
                </msink:context>
              </emma:interpretation>
            </emma:emma>
          </inkml:annotationXML>
          <inkml:trace contextRef="#ctx0" brushRef="#br0">216 39 372 0,'0'-19'143'0,"0"19"0"0,-7-22-62 16,7 22-46-16,0 0-9 16,0 0-5-16,0 0-6 15,0 0-2-15,-17 9-7 16,17 7-2-16,-7 4-2 16,1 5 3-16,-3 9 0 15,4 6 3-15,-7 5-2 0,5 3 4 16,-5 0-4-1,1 8 4 1,-2-5-5-16,1-3 4 0,-3 1-6 0,4-8 4 16,-3 2-7-16,6-5 1 15,-3-1 5 1,-1-6-5-16,1-4 6 16,5-3-7-16,-1-3 6 0,3-4-8 15,4 1 8-15,0-18-9 16,0 21-15-16,0-21-29 15,0 0-115-15,11-5 1 16,-11 5-9-16,29-36 0 0,-14 7 2 16</inkml:trace>
          <inkml:trace contextRef="#ctx0" brushRef="#br0" timeOffset="534.9969">153 71 475 0,'0'0'148'0,"0"0"-2"16,-19-38-98-16,33 38-17 16,-8-20-7-16,19 18-8 15,0-9-5-15,12 5-2 16,7 0-2-16,7 6-3 15,5-7-2-15,8 7-4 16,-1 0-8-16,-8-7-16 16,16 24-34-16,-27-17-90 15,0 7-6-15,-12 2 0 16,-17 4-5-16,-15 4 2 0</inkml:trace>
          <inkml:trace contextRef="#ctx0" brushRef="#br0" timeOffset="700.0001">181 450 439 0,'0'0'142'0,"0"0"7"0,12-19-85 16,9 19-43-16,-6 0-5 0,12 0-1 16,9 0-4-16,4 0-16 15,20 14-44-15,-13-8-98 16,8 1-1 0,-7-3-8-16,0-4 1 0,-4 9-7 15</inkml:trace>
          <inkml:trace contextRef="#ctx0" brushRef="#br0" timeOffset="1530.0026">962 271 460 0,'-14'0'139'0,"14"0"-3"16,-23 37-115-16,2-11-11 15,0 13 6 1,-6 0-1-16,6 13 6 0,-11-13-7 16,5 12 2-16,-5-6-2 15,9 2-5-15,-2-16 4 16,2 0-8-16,4-6 6 15,5-5-9-15,14-20 7 16,-19 19-9-16,19-19 3 0,0 0-2 16,0 0 1-16,0-19 1 15,0 1-8-15,13-3 7 16,2-6-6-16,6-4 5 16,2-10-5-16,5-1 6 15,4-5-4-15,-1-3 1 16,1-1 5-16,0 3-4 15,-5 3 4-15,2 1-4 16,-10 7 3-16,0 6-3 16,-6 4 2-16,-5 12 0 15,-8 15 0-15,11-23-2 16,-11 23 0-16,0 0-1 16,0 19 0-16,-5 3 0 15,5 8-3-15,0 8 2 0,0 6-2 16,0 7 5-1,0 2-4-15,0 5 6 16,6-1 1-16,1-1-4 0,-1-1 5 16,1-4-4-16,-2-2 4 15,2-5-4-15,0-3 4 16,1-5-5-16,-4-5 1 16,2-5 2-16,-1-6-2 15,1-3 1-15,-6-17 0 16,8 20 4-1,-8-20 2-15,0 0 0 0,0 0 1 16,0 0 0-16,-8-27 1 0,8 27-2 16,-17-32 1-16,10 13-4 15,-6-1-1-15,-2-1-1 16,-2-2-3-16,-1 5 0 16,-7-3 0-16,5 1 0 15,-5 1 0-15,0 1 0 16,0-2 0-16,5 9 0 15,1-1 0 1,1 4 0-16,18 8 0 16,-25-12-36-16,43 29-131 0,-18-17-6 15,0 0-5-15,27 10-2 16,2-10 3-16</inkml:trace>
          <inkml:trace contextRef="#ctx0" brushRef="#br0" timeOffset="2222.9987">1429 332 433 0,'-14'0'133'0,"14"0"5"0,-17 0-101 16,11 27-24-16,-2-6-1 16,0 18 8-16,-9-7 1 15,10 20 5-15,-13-7-1 16,10 12-8-16,-9-12 2 0,8 9-7 16,-4-11 3-16,2-2-7 15,1-5 3-15,5-3-8 16,-1-12 0-16,8-1 1 15,0-20 0-15,0 18 1 16,0-18 1-16,0 0 2 16,0 0 0-16,16 0-1 15,-16 0 1-15,26-26 0 16,-8 6 0-16,8-1-2 16,3-10-4-16,6-3 1 15,6-7-3-15,4-6 0 16,5-3 0-16,1-9 0 15,-1-11 0 1,7 3 0-16,-5-3 0 0,-2 5 0 0,-5 1 0 16,-9 13 0-16,2 13 0 15,-24 4-41-15,18 48-75 16,-32-14-56-16,0 37-1 16,-25-6-5-16,6 16 5 15,-9-1 4-15</inkml:trace>
          <inkml:trace contextRef="#ctx0" brushRef="#br0" timeOffset="2315.9964">1649 573 465 0,'-12'22'142'0,"12"5"-9"16,-17-11-87-16,27 23-8 15,-22-12 4-15,20 12-16 16,-14-8-2-1,16 5-14-15,-10-3 1 0,7-1-9 16,-2-3-18-16,-5-12-24 16,21 15-113-16,-21-32-4 15,14 17-6-15,-14-17 0 16,18-15-4-16</inkml:trace>
          <inkml:trace contextRef="#ctx0" brushRef="#br0" timeOffset="3092.9977">2026 556 479 0,'0'17'141'0,"-10"5"10"15,-12 0-118-15,18 11-12 0,-14-6 8 16,12 11-11-16,-8-6 1 15,8 3-12-15,-1-7 3 16,2 1-10-16,-2-5-1 16,7-5-4-16,0 11-13 15,0-30-22-15,0 48-67 16,0-48-44-16,0 21-5 16,0-21 1-16,0 0-4 15,-11-16 43-15</inkml:trace>
          <inkml:trace contextRef="#ctx0" brushRef="#br0" timeOffset="3337.0021">1986 1014 613 0,'0'0'165'15,"29"-13"-6"-15,-29 13-146 16,26-15-9-16,11 9-2 16,7 1-10-16,15 15-35 15,-10-10-113-15,15 0-6 16,-2 0-4-16,-4 0-3 15,-9 0-2-15</inkml:trace>
          <inkml:trace contextRef="#ctx0" brushRef="#br0" timeOffset="3108.9965">2067 445 555 0,'0'-14'149'0,"0"14"1"16,11-32-132-16,9 23-14 0,11-1 0 16,8 3-1-16,5 1 1 15,7 6-4-15,6 0-13 16,-9-7-23-16,24 20-78 16,-23-6-37-16,-11 6 1 15,-11 0-7-15,-9 0 2 16</inkml:trace>
          <inkml:trace contextRef="#ctx0" brushRef="#br0" timeOffset="3176.0061">2085 692 522 0,'0'-28'151'0,"0"28"2"16,28-33-124-16,1 33-26 15,9-5-3-15,6 5 2 16,1 0-9-16,-1 0-21 16,18 24-84-16,-16-10-37 15,-13 2-1-15,-9 3-6 16,-13-3 0-16</inkml:trace>
          <inkml:trace contextRef="#ctx0" brushRef="#br0" timeOffset="4145.9954">3229 360 544 0,'0'0'157'0,"-26"-26"-6"0,26 26-113 0,-45-12-19 16,20 12-7 0,-12 7-5-16,5 6-2 0,-3 5-3 15,7 9 2-15,5 2-5 16,9 6 2-16,6 3-4 15,8 1 3-15,8 4 3 16,6-2-5-16,9 0 5 0,5 0-5 16,3 0 6-1,4-2-4-15,-4 0 5 0,-3-1-4 16,-5-4 2-16,-8 2 6 16,-15-10 0-16,0 4 5 15,-20-13 0-15,-5 0 3 16,-12-17-8-16,0 5-9 15,-10-15 0-15,3-2 0 16,-4-7 0-16,-3-13-24 16,18 18-151-16,-6-13-7 15</inkml:trace>
        </inkml:traceGroup>
      </inkml:traceGroup>
    </inkml:traceGroup>
  </inkml:traceGroup>
</inkml:ink>
</file>

<file path=ppt/ink/ink3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8:54.97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1B6770AD-E461-475C-811F-9A3F2A566672}" emma:medium="tactile" emma:mode="ink">
          <msink:context xmlns:msink="http://schemas.microsoft.com/ink/2010/main" type="inkDrawing" rotatedBoundingBox="8378,12589 8926,8974 8954,8979 8406,12593" semanticType="callout" shapeName="Other">
            <msink:sourceLink direction="with" ref="{AD9E9D84-C681-4535-9747-44B2698C2CC3}"/>
          </msink:context>
        </emma:interpretation>
      </emma:emma>
    </inkml:annotationXML>
    <inkml:trace contextRef="#ctx0" brushRef="#br0">526 47 118 0,'0'0'81'0,"7"-17"10"16,-7 17-43-16,0 0 0 15,0-20-11-15,0 20-1 16,0 0-3-16,0 0 1 15,0 0 1 1,0 0 0-16,-7-14-6 0,7 14-3 16,0 0-6-16,0 0-6 15,0 0-4-15,0 0-3 0,0 0-2 16,14 0 0 0,-14 0 0-16,0 0 2 0,0 0 1 15,0 0 3-15,0 0 1 16,0 0 1-1,0 0-1-15,8 18 0 16,-8-18-1-16,0 16 2 0,0-16-2 16,-2 23 1-16,2-23-3 15,-11 29-1-15,4-10 7 16,7 10-9-16,-11-4 6 16,8 7-8-16,-8 1 6 15,6 9-8-15,-4 0 6 16,2 6-4-1,-4 4-5-15,5 9 5 0,-5 0-5 0,2 9 5 16,2-4-5-16,-5 3 4 16,1 2-5-16,3-2 3 15,-3-4 4 1,2-1-3-16,-2-2 4 0,3 0-3 16,-3-1 2-16,0 10-3 15,3-2 3 1,1 1 0-16,-5 6-7 0,5-2 5 15,-6 2-7 1,2-4 6-16,3-4-6 0,-4-1 3 16,-1-8 4-16,1-2-5 15,0-6 4-15,1 1-4 16,1 0 6-16,0 0-6 16,2 5 6-1,1-5-4-15,0 2-3 0,2 1 3 0,-2 1-3 16,2-2 4-16,-2 1-5 15,-3-2 5-15,7-6-4 16,-6 0 3-16,6-4-3 16,-4 2 4-16,2-7 2 15,-2-1-5-15,0-2 5 16,1-3-5-16,1 2 6 16,-1-3-7-16,6 0 7 15,-8 1-6-15,3 1 0 16,-1-1 2-16,1-1-2 15,2 3 3-15,-3-3-3 16,-1 2 2-16,7-2-1 0,-9-2 1 16,9 0-2-1,-7-2 2-15,7-1-2 16,-7 0 3-16,7-1-3 0,-7-3 2 16,7 1-1-1,-5-2 1-15,5-1-1 0,-6-2 2 16,6-1-2-1,0-17 1-15,-7 23-1 0,7-23 1 16,0 23-12-16,0-23-41 16,0 0-101-1,-2 18-13-15,2-18 3 0,0 0-9 16,0 0 5-16</inkml:trace>
  </inkml:traceGroup>
</inkml:ink>
</file>

<file path=ppt/ink/ink3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8:56.50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9EA89F9-7846-4867-8C04-421BE347F170}" emma:medium="tactile" emma:mode="ink">
          <msink:context xmlns:msink="http://schemas.microsoft.com/ink/2010/main" type="inkDrawing" rotatedBoundingBox="5033,8300 8861,8804 8845,8922 5018,8418" shapeName="Other">
            <msink:destinationLink direction="with" ref="{71DC13DE-A6EE-4D58-9000-0051F15E77D7}"/>
          </msink:context>
        </emma:interpretation>
      </emma:emma>
    </inkml:annotationXML>
    <inkml:trace contextRef="#ctx0" brushRef="#br0">3824 491 90 0,'0'0'27'0,"0"0"-3"0,0 0-2 16,0 0 4-16,0 0-1 15,0 0 5-15,0 0-2 16,0 0 2 0,0 0-2-16,0 0-4 0,0 0-11 15,0 14-6-15,0-14-4 16,0 0 0-16,0 0 5 15,0 0 8-15,0 0 3 16,0 0 5-16,0 0 2 0,0 0 4 16,0 0-2-1,0 0 0-15,0 0-7 16,0 0-7-16,0 0-3 0,0 0-1 16,0 0 1-16,0 0 1 15,0 0 1-15,0 0 1 16,0 0 2-1,0 0-1-15,-13 5-1 0,13-5-2 16,0 0-4-16,0 0-2 16,0 0-2-16,0 0-1 15,0 0 0-15,0 0 1 0,0 0 1 16,0 0 1-16,0 0 2 16,0 0 1-16,0 0 2 15,0 0 0-15,0 0 1 16,0 0 1-16,0 0-1 15,0 0-1 1,0 0-1-16,-16-13-1 0,16 13 0 16,0 0-2-16,-19-8-1 15,19 8 1-15,-16 0-2 16,16 0 1-16,-24-10-1 16,24 10 0-16,-36-8 0 15,21 8-1-15,-10-5 0 16,0 5-1 15,-1-8 2-31,1 8-1 0,-1-6 1 0,2 6 1 0,-3-8 1 0,3 8-2 16,-1-10 2-16,2 10-2 15,-5-6 1-15,2 6 0 16,-6-14 0-16,2 7-1 16,-6 1 1-16,2 0 0 15,-5 0 1 1,2-2-3-16,-1 0-4 15,1 1 0-15,-2-3 0 0,-3 7 0 16,3-4 0-16,1-2 0 16,2 6 0-16,3-5 0 15,-6 0 0-15,8 4 0 16,-1-6 0-16,-4 4 0 16,3-1 0-16,-3 1 0 15,-3-3 0 1,-4 3 0-16,-2-4 0 0,-6 3 0 0,0 1 0 15,0-4 0 1,-4 7 0-16,4-4 0 16,6-1 0-16,-3 1 0 0,8 1 0 15,1-1 0-15,2 7 0 16,0-6 0-16,0 6 0 16,-2-13 0-1,-1 13 0-15,-1-8 0 0,1 3 0 16,2 5 0-16,-2-10 0 15,4 10 0-15,-1-9 0 16,4 9 0-16,1-7 0 0,-3 7 0 16,2-6 0-16,-6 0 0 15,2 6 0 1,-2-8 0-16,-3 8 0 0,3-7 0 16,4 7 0-16,0-11 0 15,5 11 0-15,-2-5 0 16,6 5 0-1,-4-8 0-15,4 8 0 0,0-7 0 16,-5 7 0-16,5 0 0 16,2-3 0-16,-1 3 0 15,-1 0 0 1,2-10 0-16,1 10 0 0,1 0 0 16,0-2 0-16,-1 2 0 15,3 0 0-15,-3-10 0 16,4 10 0-16,-1-2 0 15,1 2 0 1,0-5 0-16,0 5 0 0,-1-7 0 0,0 7 0 16,0 0 0-16,-2-5 0 15,0 5 0-15,2 0 0 16,-1-7 0-16,-1 7 0 16,6 0 0-16,-8 0 0 15,4-3 0-15,0 3 0 16,1 0 0-1,-1-4 0-15,0 4 0 0,0 0 0 16,5 0 0-16,-3-6 0 16,18 6 0-16,-26 0 0 0,26 0 0 15,-28 0 0-15,28 0 0 16,-22-6 0-16,22 6 0 16,-22 0 0-16,22 0 0 15,-22-7 0-15,22 7 0 16,-21 0 0-16,21 0 0 15,-23 0 0 1,23 0 0-16,-21-5 0 0,21 5 0 16,-20 0 0-16,20 0 0 15,-17 0 0-15,17 0 0 16,-15 0 0-16,15 0 0 16,0 0 0-16,-22 0 0 15,22 0 0-15,0 0 0 16,-20 0 0-16,20 0 0 15,0 0 0-15,-21 0 0 0,21 0 0 16,0 0 0-16,-17 0 0 16,17 0 0-16,0 0 0 15,0 0 0-15,-19 0 0 16,19 0 0-16,0 0 0 16,0 0 0-1,0 0 0-15,-15 0 0 16,15 0 0-16,0 0 0 0,0 0 0 15,0 0 0-15,0 0 0 16,0 0 0-16,0 0 0 16,-22 5-19-16,22-5-27 15,-5 23-125-15,5-23-7 0,19 14-2 16</inkml:trace>
  </inkml:traceGroup>
</inkml:ink>
</file>

<file path=ppt/ink/ink3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00.6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92A7AE5-4F87-4A7D-BFFC-F82C59DAD976}" emma:medium="tactile" emma:mode="ink">
          <msink:context xmlns:msink="http://schemas.microsoft.com/ink/2010/main" type="inkDrawing" rotatedBoundingBox="8934,9092 8971,9111 8969,9114 8932,9095" shapeName="Other"/>
        </emma:interpretation>
      </emma:emma>
    </inkml:annotationXML>
    <inkml:trace contextRef="#ctx0" brushRef="#br0">0 0 122 0,'0'0'93'0,"0"0"-30"15,0 0-24-15,0 0 4 0,0 0 6 16,0 0 5-1,0 0-3-15,0 0-11 16,0 0-11-16,0 0-6 0,0 0-5 16,0 0-6-16,0 0-5 15,0 0-6-15,0 0-1 16,0 0-3-16,0 0-7 16,0 0-45-16,20 7-68 15,-20-7-5-15,0 0 1 16,0 0-8-16,17 12 72 15</inkml:trace>
  </inkml:traceGroup>
</inkml:ink>
</file>

<file path=ppt/ink/ink3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01.97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F1475D8-8879-48F7-88AC-54CEA8FDECC6}" emma:medium="tactile" emma:mode="ink">
          <msink:context xmlns:msink="http://schemas.microsoft.com/ink/2010/main" type="inkDrawing" rotatedBoundingBox="8967,9025 9562,9697 9532,9724 8937,9052" semanticType="callout" shapeName="Other">
            <msink:sourceLink direction="with" ref="{AD9E9D84-C681-4535-9747-44B2698C2CC3}"/>
          </msink:context>
        </emma:interpretation>
      </emma:emma>
    </inkml:annotationXML>
    <inkml:trace contextRef="#ctx0" brushRef="#br0">75 30 265 0,'0'20'102'0,"0"-20"-23"16,-19 0-36-16,19 0-11 15,0 0-2-15,0 0-1 0,-17-8-3 16,17 8-3-16,0 0-3 16,0 0-3-16,0 0-3 15,0 0-3-15,0 0-3 16,0 0-4-16,-15-11 0 16,15 11 1-1,0 0-6-15,0 0 9 0,0 0-6 16,0 0 8-16,-14-15-3 15,14 15 7-15,0 0-5 16,0 0 6-16,0 0-1 16,0 0 0-16,-11-17-2 15,11 17-1-15,0 0-2 16,0 0-2-16,0 0-2 16,0 0-3-16,0 0-2 0,0 0-1 15,0 0-2-15,0 0 1 16,0 0-1-16,0 0 0 15,0 0-1-15,21 18 2 16,-21-18 7-16,23 27-8 16,-5-10 8-16,-3 3-8 15,9-2 9-15,-4 4-9 16,5 3 9-16,-2 0-9 16,5-2 1-16,1 5 1 15,0 3-1-15,2-2 2 16,-1 6-2-16,2-1 2 15,-2 0-3-15,-2 2 4 16,1-1-3-16,-9-3 3 0,4 0-3 16,-5-3 3-16,0-6-2 15,-6 2 3-15,-1-12 2 16,0 7 3 0,-12-20 1-16,20 17 3 0,-20-17 0 15,0 0 1-15,0 0 2 16,0 0-2-16,0 0-2 15,0 0-14-15,24 21-60 16,-24-21-92-16,0 0-4 16,0 0-8-16</inkml:trace>
  </inkml:traceGroup>
</inkml:ink>
</file>

<file path=ppt/ink/ink3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04.713"/>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D212ACBC-58B5-44D6-90CC-C063F4F2C691}" emma:medium="tactile" emma:mode="ink">
          <msink:context xmlns:msink="http://schemas.microsoft.com/ink/2010/main" type="inkDrawing" rotatedBoundingBox="9127,12586 9491,9827 9548,9835 9183,12594" semanticType="callout" shapeName="Other">
            <msink:sourceLink direction="with" ref="{AD9E9D84-C681-4535-9747-44B2698C2CC3}"/>
          </msink:context>
        </emma:interpretation>
      </emma:emma>
    </inkml:annotationXML>
    <inkml:trace contextRef="#ctx0" brushRef="#br0">407-4 121 0,'0'0'52'0,"0"0"13"16,0 0 1-16,0 0 6 15,0 0-8-15,0 0 0 16,0 0-15-16,0 0-4 16,-15 0-12-16,15 0-8 15,0 0-7-15,0 0-6 16,0 0-5-16,0 0-3 15,0 0-2-15,-18 19 1 16,18-19-1-16,0 0 2 16,-14 22-1-16,14-22 1 15,-11 23-2-15,11-23 1 0,-7 23-2 16,7-23 2-16,-5 29 6 16,5-10-4-16,-6 0 5 15,6 3-7-15,-7-2 8 16,7 7-8-16,-6-3 9 15,6 5-8-15,-7-5-1 16,7 4 0-16,-7 2 0 16,7-2 3-16,-7 6-3 15,7-3 2-15,-11 8-3 16,11-1 3-16,-8 5-4 16,8 3 3-16,-10 0-4 15,10 2 3-15,-10 1-4 16,5 2 4-16,-1-10-4 15,1 3 4-15,-1-3-4 0,4-3 4 16,-5-1 3-16,1 1-5 16,1-7 6-16,5 3-7 15,-7 0 6-15,7-2-8 16,-11 5 8 0,5 2-8-16,4-1 0 0,-5 6 2 15,1 4-3-15,-1-3 3 16,2 4-2-16,-2 0 2 15,2-1-3-15,-1-1 4 16,1-2-4-16,2-1 3 16,-3-4-3-16,-1-1 4 15,2-1-5-15,-1 1 5 0,1 3 2 16,2-3-5 0,-2 0 5-16,-2-1-5 0,0-3 6 15,1 3-7-15,6-5 8 16,-6 5-7-16,0-8 0 15,-1-2 3-15,7 5-3 16,-9-6 2-16,9 3-2 16,-9-1 3-16,9 1-3 15,-7 1 3-15,7-2-3 16,-6 0 3-16,6-2-3 16,-7-3 3-16,7-4-2 15,-6 6 2-15,6-11-2 16,-7 3 2-16,7 0-1 15,0-18 1-15,-5 29-1 0,5-16 0 16,0-13-1-16,-7 30 1 16,7-14-3-16,0-16-21 15,3 31-116-15,-3-12-12 16,0-19 3-16,0 0-9 16,0-14 5-16</inkml:trace>
  </inkml:traceGroup>
</inkml:ink>
</file>

<file path=ppt/ink/ink3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07.26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8B38974-F84C-401A-B7C8-FA018B02D6BD}" emma:medium="tactile" emma:mode="ink">
          <msink:context xmlns:msink="http://schemas.microsoft.com/ink/2010/main" type="inkDrawing" rotatedBoundingBox="9052,10376 10133,9991 10217,10228 9136,10613" semanticType="callout" shapeName="Other">
            <msink:sourceLink direction="with" ref="{AD9E9D84-C681-4535-9747-44B2698C2CC3}"/>
            <msink:sourceLink direction="with" ref="{5A4C9B40-915A-4C5E-BFE0-B8D7F705AE9D}"/>
          </msink:context>
        </emma:interpretation>
      </emma:emma>
    </inkml:annotationXML>
    <inkml:trace contextRef="#ctx0" brushRef="#br0">0 452 208 0,'0'0'108'16,"0"0"3"-16,0 0-60 16,0 0-18-16,0 0-2 15,0 0-1-15,0 0-1 16,0 0-5-16,0 0-6 16,0 0-4-16,0 0-3 0,0 0-2 15,0 0-1-15,0 0-1 16,0 0 0-16,0 0-2 15,0 0 0-15,0 0-2 16,0 0 0-16,0 0 1 16,0 0 2-16,0 0 1 15,0 0 1-15,0 0 0 16,0 0 0-16,0 0 0 16,0 0-1-16,0 0-1 15,0 0-2-15,0 0-1 16,0 0-1-16,0 0-2 15,0 0 1-15,0 0-1 0,0 0 1 16,12-17 0-16,-12 17 0 16,0 0-1-16,15 0 1 15,-15 0-1-15,19-7 0 16,-19 7 1-16,25 0-2 16,-25 0 1-16,32-7 1 15,-14 7-1-15,1 0-1 16,2-4 1-16,3 4 0 15,1 0-1-15,1 0 1 16,3-8 0-16,-1 8-1 16,3-5 1-16,1 5 0 15,4-7 1-15,-5 1-2 16,1 2 1-16,-1 4 0 16,1-9 0-16,0 9-1 15,-8-5 1-15,1 5 0 0,-4-7 0 16,-1 7 0-16,-2 0 0 15,0 0 0-15,-3-6 0 16,2 6 0-16,-17 0-1 16,26 0 1-16,-26 0 0 15,25 0 0-15,-25 0 1 16,18-4-1-16,-18 4 1 16,0 0-1-16,0 0 2 15,13 0-1-15,-13 0 0 16,0 0 0-16,0 0 0 15,0 0 0-15,0 0 0 16,0 0 0-16,0 0-1 0,0 0 1 16,0 0 0-16,0 0 0 15,0 0-1-15,0 0 1 16,0 0 0-16,0 0-1 16,0 0 0-16,0 0 0 15,0 0 0-15,0 0 1 16,0 0 0-16,0 0 0 15,0 0-1-15,6-20 1 16,-6 20 1-16,0 0-1 16,7-17-1-16,-7 17 1 15,5-17 0-15,-5 17 0 16,7-17 2-16,-7 17 0 16,13-23 2-16,-13 23 1 15,12-32 3-15,0 14-2 0,-2-3 4 16,8-1-3-16,0-2 1 15,6 3 0-15,-4-7-9 16,4 7 7-16,-4-1-9 16,-1 5 7-16,-1 0-9 15,-18 17 8-15,19-20-9 16,-19 20-10-16,15 0-53 16,-15 0-90-16,0 0 7 15,0 0-12-15,0 0 4 16,0 0-12-16</inkml:trace>
  </inkml:traceGroup>
</inkml:ink>
</file>

<file path=ppt/ink/ink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14.21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9490C002-D2AA-4E91-BB4B-741DF6965842}" emma:medium="tactile" emma:mode="ink">
          <msink:context xmlns:msink="http://schemas.microsoft.com/ink/2010/main" type="inkDrawing" rotatedBoundingBox="14656,10470 18752,9588 18770,9673 14674,10556" shapeName="Other">
            <msink:destinationLink direction="with" ref="{99FE8140-CF47-47C0-ABAF-D0384BBFFD66}"/>
            <msink:destinationLink direction="with" ref="{0EEDDD80-725B-4CFF-B323-16F5B06A7CD8}"/>
            <msink:destinationLink direction="with" ref="{E560721E-45E8-4B79-BA64-4B5918956876}"/>
          </msink:context>
        </emma:interpretation>
      </emma:emma>
    </inkml:annotationXML>
    <inkml:trace contextRef="#ctx0" brushRef="#br0">4082 0 143 0,'-17'86'47'0,"17"-86"6"0,0 0-5 16,0 0-5-1,0 0-6-15,0 0 1 16,0 0-1-16,0 0 3 16,0 0-5-16,0 0 3 0,0 0-1 15,0 0 2-15,0 0 1 16,0 0-1-16,0 0-3 16,0 0-5-16,0 0-5 15,0 0-6-15,-16 0-6 16,16 0-2-16,0 0-2 15,-18 0-2-15,18 0 0 16,-19 8 0-16,19-8 1 16,-19 0 0-16,19 0 0 15,-18 5 1-15,18-5-1 0,-18 0 0 16,18 0-1 0,-18 7-1-16,18-7-1 0,-22 0-1 15,22 0 0-15,-29 12-1 16,14-12 0-16,-3 6 0 15,0-6-1-15,-1 7 0 16,-2-7 0 0,1 7 1-16,-4-7-1 0,1 10 0 15,-3-10 0-15,0 9 0 16,-5-4 0-16,4 0 0 16,-5-1-1-16,1 1 0 15,-1 2 1-15,-2-1-3 0,2 1 0 16,-1-1 0-1,1 1 0 1,1-1 0-16,-1 1 0 0,1-2 0 0,0 2 0 16,0 3 0-16,-2 0 0 15,0-3 0-15,-3 0 0 16,3 4 0-16,-4-2 0 16,0 2 0-16,-3 2 0 15,-2-3 0-15,1-1 0 16,-3 3 0-1,-1 1 0-15,-5-6 0 0,2 7 0 16,-3-7 0-16,0 6 0 16,1-2 0-16,0 0 0 15,-1 1 0-15,4-3 0 0,1 4 0 16,-1-4 0 0,-1 3 0-1,4-2 0-15,-2 2 0 0,1-3 0 0,0 1 0 16,-2 0 0-16,1 2 0 15,0-5 0 1,-2 5 0-16,-2-2 0 0,1-1 0 16,2-2 0-16,-1 5 0 15,1-4 0-15,3 0 0 16,4-2 0-16,-1 3 0 16,6-1 0-1,0 0 0-15,-1 0 0 0,4-2 0 16,-1 2 0-16,2 0 0 15,-1 1 0-15,2-4 0 16,1 2 0-16,0-1 0 0,3 0 0 16,-2 0 0-16,5-2 0 15,-2 0 0 1,0 4 0-16,1-3 0 0,-2 1 0 16,-1-6 0-16,-1 11 0 15,0-7 0-15,-8 1 0 16,3 3 0-1,0-4 0-15,-2 2 0 16,2 1 0-16,1-1 0 0,0-6 0 16,-1 10 0-16,4-5 0 15,-1 0 0 1,4-5 0-16,0 10 0 0,1-2 0 16,0-4 0-16,5 0 0 0,-4 4 0 15,5-3 0-15,0-5 0 16,0 10 0-1,1-10 0-15,-1 7 0 16,3-7 0-16,0 9 0 16,1-9 0-16,15 0 0 15,-26 8 0-15,26-8 0 0,-24 4 0 16,24-4 0-16,-23 0 0 16,23 0 0-16,-22 6 0 15,22-6 0-15,-23 8 0 16,23-8 0-16,-25 5 0 15,25-5 0 1,-22 8 0-16,22-8 0 0,-24 0 0 16,24 0 0-16,-19 7 0 0,19-7 0 15,-18 0 0-15,18 0 0 16,0 0 0 0,-19 5 0-16,19-5 0 15,0 0 0-15,-15 0 0 0,15 0 0 16,0 0 0-16,-18 8 0 15,18-8 0-15,0 0 0 16,-19 6 0-16,19-6 0 16,0 0 0-16,-18 4 0 15,18-4 0-15,0 0 0 16,-18 0 0-16,18 0 0 16,0 0 0-16,0 0 0 0,-18 0 0 15,33 21-86 1,-15-21-94-16,0 0-1 15,8-21-4-15,-2 3 1 0,1-15-1 16</inkml:trace>
  </inkml:traceGroup>
</inkml:ink>
</file>

<file path=ppt/ink/ink4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11.06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A4C9B40-915A-4C5E-BFE0-B8D7F705AE9D}" emma:medium="tactile" emma:mode="ink">
          <msink:context xmlns:msink="http://schemas.microsoft.com/ink/2010/main" type="inkDrawing" rotatedBoundingBox="9961,9611 10560,9253 10867,9766 10268,10124" hotPoints="10717,9729 10400,10046 10083,9729 10400,9412" semanticType="enclosure" shapeName="Circle">
            <msink:destinationLink direction="with" ref="{B8B38974-F84C-401A-B7C8-FA018B02D6BD}"/>
          </msink:context>
        </emma:interpretation>
      </emma:emma>
    </inkml:annotationXML>
    <inkml:trace contextRef="#ctx0" brushRef="#br0">427 85 223 0,'0'0'112'0,"0"0"0"16,0 0-68-1,0 0-8-15,0 0 2 16,-5-19 1-16,5 19-2 16,0 0-5-16,0 0-5 0,-7-18-1 15,7 18-4-15,0 0-1 16,0 0-4-16,-20-14 0 16,20 14-3-16,0 0-1 15,-17-9-3-15,17 9 1 16,-20-7-3-1,20 7 0-15,-19-9-2 0,19 9-1 16,-18-7-2-16,18 7 0 16,-18 0 0-16,18 0-2 15,-15-3 0-15,15 3-1 0,-18 0 0 16,18 0 0-16,-19 3 0 16,19-3 0-16,-19 7 1 15,19-7-1-15,-19 12 1 16,19-12-1-1,-24 10 1-15,24-10-1 16,-20 10 1-16,20-10-1 0,-24 12 0 16,24-12-1-16,-20 17 1 15,20-17 0-15,-20 16 0 16,20-16-1-16,-18 25 0 16,18-25 0-16,-17 26 1 15,8-9-1-15,9-17 1 16,-13 27-2-16,13-27 2 15,-16 27 0-15,16-27-1 16,-9 26 0-16,9-26 0 0,-11 25 0 16,11-25 0-16,-6 26 0 15,6-26 1-15,0 25-3 16,0-25 3-16,-5 32-1 16,5-32 1-1,0 26-1-15,0-26 0 0,0 24 0 16,0-24 1-16,5 21-1 15,-5-21 1-15,11 20 0 16,-11-20 0-16,13 19-1 16,-13-19 1-16,13 17 0 15,-13-17 0-15,18 20-1 16,-18-20 2-16,20 15-3 16,-20-15 3-16,19 16-2 15,-19-16 2-15,20 12-1 0,-20-12 1 16,22 12-2-1,-22-12 2-15,21 10-1 16,-21-10 1-16,21 9-1 0,-21-9 0 16,23 11 0-16,-23-11 1 15,25 6 0-15,-25-6 0 16,26 5-1 0,-26-5 1-16,30 0 0 0,-30 0 0 15,32 0 1-15,-32 0-1 16,31 0 0-16,-17 0-1 15,4-6 1 1,-3 6 0-16,2-9-1 0,2 9 1 0,-5-7-1 16,4 0 0-1,-18 7 2 1,27-14-2-16,-27 14 1 0,23-14-1 0,-23 14 2 16,25-18-2-16,-25 18 2 15,15-13-2-15,-15 13 2 16,17-19-2-16,-17 19 2 15,15-19-1 1,-15 19 0-16,16-21 0 0,-16 21 0 16,9-25 0-16,-9 25 0 15,11-25 0-15,-11 25 0 16,8-23 0-16,-8 23 0 16,10-23-1-1,-10 23 2-15,2-25-1 0,-2 25 0 0,0-26 1 16,6 7 2-1,-6 6-1 1,0-6 3-16,0 4 0 0,0-2 1 0,0-3 1 16,-7 1 2-16,7 0-2 15,-7-1 2-15,7 5-2 16,-14-4 2-16,9 2-3 16,-6-2 1-16,3 3-2 15,-5-1-2-15,1 3-8 16,12 14-20-16,-55-11-139 15,27 11-8 1,-9 0-6-16</inkml:trace>
  </inkml:traceGroup>
</inkml:ink>
</file>

<file path=ppt/ink/ink4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26.802"/>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0A4EB711-7694-404F-B647-FDDEDCACD6D8}" emma:medium="tactile" emma:mode="ink">
          <msink:context xmlns:msink="http://schemas.microsoft.com/ink/2010/main" type="writingRegion" rotatedBoundingBox="4656,10244 2272,11215 2044,10654 4428,9683"/>
        </emma:interpretation>
      </emma:emma>
    </inkml:annotationXML>
    <inkml:traceGroup>
      <inkml:annotationXML>
        <emma:emma xmlns:emma="http://www.w3.org/2003/04/emma" version="1.0">
          <emma:interpretation id="{4166A71B-FFF4-4668-9C37-10AF95E4FD28}" emma:medium="tactile" emma:mode="ink">
            <msink:context xmlns:msink="http://schemas.microsoft.com/ink/2010/main" type="paragraph" rotatedBoundingBox="4656,10244 2272,11215 2044,10654 4428,9683" alignmentLevel="1"/>
          </emma:interpretation>
        </emma:emma>
      </inkml:annotationXML>
      <inkml:traceGroup>
        <inkml:annotationXML>
          <emma:emma xmlns:emma="http://www.w3.org/2003/04/emma" version="1.0">
            <emma:interpretation id="{554B4BAB-25FB-493C-86EA-2F1E3006005D}" emma:medium="tactile" emma:mode="ink">
              <msink:context xmlns:msink="http://schemas.microsoft.com/ink/2010/main" type="line" rotatedBoundingBox="4656,10244 2272,11215 2044,10654 4428,9683"/>
            </emma:interpretation>
          </emma:emma>
        </inkml:annotationXML>
        <inkml:traceGroup>
          <inkml:annotationXML>
            <emma:emma xmlns:emma="http://www.w3.org/2003/04/emma" version="1.0">
              <emma:interpretation id="{8184A0DD-46C4-403C-A017-46B81E9B955D}" emma:medium="tactile" emma:mode="ink">
                <msink:context xmlns:msink="http://schemas.microsoft.com/ink/2010/main" type="inkWord" rotatedBoundingBox="3143,10860 2272,11215 2044,10654 2915,10300"/>
              </emma:interpretation>
            </emma:emma>
          </inkml:annotationXML>
          <inkml:trace contextRef="#ctx0" brushRef="#br0">-641 441 92 0,'-22'-6'85'0,"27"24"6"16,-23-18-43-16,18 0-17 0,0 0 5 16,-24 9 4-16,24-9 5 15,-17 8 0-15,17-8-6 16,-19 7-8-16,19-7-4 16,-25 17-5-16,14 1-2 15,-10-9-6-15,6 11-2 0,-5-2-3 16,0 7-1-1,0-3-2-15,6 4 2 0,-7-1-3 16,9 6 2-16,-5-7-4 16,11 4 3-16,-7-3-5 15,13 3 3-15,-4 0-5 16,4-2 4-16,0 0 4 16,0 0-4-16,4-4 4 15,-4 3-8-15,8-5 9 16,-3-1-10-1,1 1 7-15,-6-3-19 16,22-2-20-16,-22-15-63 0,0 0-42 16,20 19 4-16,-20-19-8 15,0 0 4-15</inkml:trace>
          <inkml:trace contextRef="#ctx0" brushRef="#br0" timeOffset="640.9996">-1114 494 218 0,'0'19'111'16,"-20"-7"2"-16,1 1-61 15,15 16-4-15,-19-16-9 16,18 23-4-16,-11-17-10 16,8 17-1-16,-3-12-7 15,11 7-1-15,-13-5-7 16,8 5 2-16,-1-9-7 16,6 3 1-16,0 0-4 0,0-4 1 15,0-2 4-15,0 1-9 16,9-2-11-1,-9-18-33-15,15 25-79 16,-15-25-11-16,0 0 4 0,19 20-7 31,-19-20 4-31</inkml:trace>
          <inkml:trace contextRef="#ctx0" brushRef="#br0" timeOffset="1229.9987">-1319 739 137 0,'-21'0'105'0,"21"0"-4"16,-15 12-44-16,0-12-14 15,15 0 5-15,-24 22-4 16,19-4-2-16,-12-5-13 15,12 5-4-15,-9 1-4 16,9 1 0-16,-5 0 1 16,10 6-9-16,0-5-4 15,0-2-36-15,15 5-96 16,-4 2-10-16,-11-26 0 16,18 40-10-16</inkml:trace>
          <inkml:trace contextRef="#ctx0" brushRef="#br0" timeOffset="-13593.9923">941 2 82 0,'11'18'90'0,"-11"-18"11"0,0 0-47 16,0 0-4-16,0 0 5 16,0 0 0-16,-17-4-1 15,17 4-11-15,0 0-13 16,0 0-7-16,0 0-8 16,0 0-4-16,-17 7 1 15,17-7 2-15,0 0-2 16,0 0 7-16,-25-6-3 15,25 6 8-15,-15 0-6 16,15 0 6-16,-16-7-10 16,16 7 3-16,-15 0-2 15,15 0-4-15,-17 0-2 16,17 0-3-16,-16 7 0 0,16-7 1 16,-20 0 0-16,20 0 0 15,-19 0 1-15,19 0-1 16,-25 0 0-1,25 0 0-15,-23 0 0 16,23 0-4-16,-21 0 1 0,21 0-2 16,-22 0 0-16,22 0-1 15,-24 0 0-15,24 0 0 16,-20 0 0-16,20 0 0 16,-22 0 0-16,22 0 1 15,-18 0-1-15,18 0 0 0,-16 0 1 16,16 0-2-1,0 0 0-15,-19 0 0 16,19 0 1-16,-17-7-1 0,17 7 0 16,-15 0 0-16,15 0 1 15,0 0 0-15,-23 0-1 16,23 0 1 0,0 0-1-16,-17 0 0 0,17 0 0 15,0 0 0-15,0 0 0 16,0 0 0-16,-15 0 0 15,15 0 0 1,0 0 1-16,0 0-1 0,0 0 1 16,0 0-1-16,0 0 0 15,0 0 0-15,0 0 0 0,0 0 0 16,0 0 1-16,0 0-1 16,0 0 0-16,0 0 1 15,0 0-1 1,0 0 1-16,0 0-1 0,0 0 0 15,0 0 0-15,0 0 0 16,0 0 0-16,-16 0-1 16,16 0 0-16,0 0 1 15,0 0-1-15,0 0 0 16,0 0 0-16,0 0 0 16,0 0 0-16,-17 14 0 15,17-14 0-15,0 0 1 16,-16 23 6-16,16-23-8 15,-22 21 7-15,6-4-8 16,3 1 8-16,-7 1-7 0,-3 5 7 16,-3-2-8-16,0 5 1 15,-6 1 2-15,0 1-1 16,1 0 1 0,-5 3-1-16,4-5 1 15,5-1-1-15,-3 0 1 0,8-6 0 16,2-3 1-16,20-17-1 15,-22 22 2-15,22-22-1 16,0 0 0-16,0 0-3 16,0 0-15-16,0 31-53 15,0-31-94-15,22 8-4 16,-22-8-5-16,0 0-2 16,16 6-2-16</inkml:trace>
        </inkml:traceGroup>
      </inkml:traceGroup>
    </inkml:traceGroup>
  </inkml:traceGroup>
</inkml:ink>
</file>

<file path=ppt/ink/ink4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14.88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6560D7F3-74BC-424D-8CA8-FA76A08D6081}" emma:medium="tactile" emma:mode="ink">
          <msink:context xmlns:msink="http://schemas.microsoft.com/ink/2010/main" type="inkDrawing" rotatedBoundingBox="3059,10395 3812,10305 3892,10967 3138,11058" hotPoints="3816,10686 3467,11035 3118,10686 3467,10337" semanticType="enclosure" shapeName="Circle">
            <msink:destinationLink direction="with" ref="{71DC13DE-A6EE-4D58-9000-0051F15E77D7}"/>
          </msink:context>
        </emma:interpretation>
      </emma:emma>
    </inkml:annotationXML>
    <inkml:trace contextRef="#ctx0" brushRef="#br0">-57 516 294 0,'0'0'123'16,"0"0"3"-1,-14-26-76-15,14 26-8 16,-12-17-2-16,12 17-4 0,-12-17-2 16,12 17-7-1,0 0-3-15,0 0-5 0,-27-25-2 16,27 25-2-16,-17-13-3 15,17 13-2-15,-20-6-1 16,20 6-1-16,-22-7-1 16,22 7 0-16,-19 0-1 15,19 0-2-15,-22-8-2 16,22 8 0-16,-19 0 0 16,19 0-2-16,-28 8 0 15,28-8 0-15,-23 13-1 0,23-13 1 16,-32 21-1 15,17-9 1-31,-1 3 0 0,1 1 0 0,-1-2 0 0,3 3 0 16,0-2 0-16,-2 4 1 15,3-2-2 1,2-1 1-16,1 2-1 16,0 2 1-16,1-1-2 0,0-2 2 15,1 0-2-15,3 0 1 16,4 0 0-16,-6 0 1 15,6-4-2-15,0 4 3 16,0-3-3-16,0 3 2 16,0-1-3-16,7 1 3 15,-1-3-1 1,-2 6 0-16,4-7-1 0,-1 5 2 16,-7-18-1-16,16 26 1 0,-16-26 0 15,16 26 0-15,-16-26 0 16,16 17 1-1,-16-17 5-15,21 22-8 16,-21-22 9-16,20 17-9 0,-20-17 8 16,28 16-8-16,-13-4 8 15,-15-12-8-15,29 14 2 16,-29-14 1-16,29 6-1 16,-29-6 1-16,29 6-1 15,-29-6 1-15,33 0 0 0,-17 0 0 31,1 0 0-31,2 0 0 16,0-8 1-16,-1 8-2 0,1-11 1 0,0 5 3 16,3-1-10-16,-1 1 9 15,-2-4-9-15,1-1 9 16,-1 3-9-16,3-2 9 16,-3-2-9-16,3 4 5 15,-4-5 3-15,1 4-2 16,-2-3 2-16,-2-1-2 15,1 3 1 1,-16 10-1-16,28-26 2 0,-28 26-2 16,19-22 1-16,-19 22-1 15,19-24 1-15,-19 24-1 0,14-24 2 16,-14 24-2 0,11-20 2-16,-11 20-1 15,4-28 1-15,-4 28 0 0,0-23 0 16,0 23 0-1,-4-33 4-15,-4 18-1 16,1-5 2-16,-3 1 0 0,-2-6 3 16,0 5-1-16,-6-9 2 15,4 9-1-15,-8-9 1 16,0 4-2-16,-7-1-5 16,4 0-4-16,-6 3 0 15,-4 3 0-15,4 6 0 16,-2-6-7-16,15 38-125 15,-17-10-42-15,12 10-5 0,-9 7-5 16</inkml:trace>
  </inkml:traceGroup>
</inkml:ink>
</file>

<file path=ppt/ink/ink4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36.15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82BE5E9-46FF-48EC-83EB-0C5640E44ADF}" emma:medium="tactile" emma:mode="ink">
          <msink:context xmlns:msink="http://schemas.microsoft.com/ink/2010/main" type="inkDrawing" rotatedBoundingBox="11186,9810 11932,9191 12075,9363 11329,9982" semanticType="callout" shapeName="Other">
            <msink:sourceLink direction="from" ref="{3966E25F-22D1-46B8-8776-5BE09A19DBFD}"/>
            <msink:sourceLink direction="to" ref="{E29E4F42-5152-4DFC-AF90-7AC2F0B18CBE}"/>
          </msink:context>
        </emma:interpretation>
      </emma:emma>
    </inkml:annotationXML>
    <inkml:trace contextRef="#ctx0" brushRef="#br0">829 35 160 0,'0'0'105'0,"0"0"-25"16,0 0-8-1,0 0-2-15,0 0-11 0,-7-20-8 16,7 20-11-16,0 0-8 16,0 0-6-16,0 0-5 15,0 0-3-15,0-17 0 16,0 17-1-16,0 0 0 15,0 0-2-15,0 0-1 16,0 0-3-16,0 0-2 16,0 0-3-16,-19 0-3 15,19 0-2-15,-18 13-2 16,18-13 0-16,-31 21 0 16,10-4 1-16,0-3-2 0,-9 10 3 15,4-3-2 1,-3-2 1-16,3 7-1 15,0 0 2-15,1-1-2 0,4 1 1 16,2 1-1-16,0-3 1 16,2 3-1-16,-1-1 1 15,3-3-1-15,-3-1 1 16,5-3-1-16,-5 5 1 16,4-4-1-16,-4-1 2 15,4-5-2-15,-2 6 1 16,1-2-1-1,15-18 2-15,-25 27-2 16,25-27 3-16,-19 19-2 0,19-19 1 0,-18 18-1 16,18-18 2-1,0 0-1-15,-19 14 0 0,19-14-1 16,0 0 1 0,-14 12-1-16,14-12 1 15,0 0-1-15,-18 10 1 0,18-10 1 16,0 0 0-1,0 0 0-15,0 0 1 0,0 0-1 16,0 0 0-16,0 0 0 16,0 0 0-16,0 0 0 15,0 0 0-15,-14 0 0 16,14 0 0-16,0 0 2 16,0 0-1-16,0 0 2 15,-22-16 0-15,22 16 1 0,-16-16-1 16,16 16 0-1,-22-16 0-15,22 16-1 16,-22-11 0-16,22 11 1 0,-25-11 0 16,25 11 0-1,-26-13 0-15,26 13 0 16,-25-10 0-16,25 10-1 0,-18-7-1 16,18 7 0-16,0 0-2 15,0 0-4-15,-18-12-13 16,18 12-35-16,0 0-108 15,0 18 0-15,0-18-10 16,0 0 2-16,0 0-8 16</inkml:trace>
  </inkml:traceGroup>
</inkml:ink>
</file>

<file path=ppt/ink/ink4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18.393"/>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FAED68D4-F8D1-48BC-A2A6-4C3A99809FA3}" emma:medium="tactile" emma:mode="ink">
          <msink:context xmlns:msink="http://schemas.microsoft.com/ink/2010/main" type="writingRegion" rotatedBoundingBox="16168,11372 16042,8362 17721,8291 17847,11302"/>
        </emma:interpretation>
      </emma:emma>
    </inkml:annotationXML>
    <inkml:traceGroup>
      <inkml:annotationXML>
        <emma:emma xmlns:emma="http://www.w3.org/2003/04/emma" version="1.0">
          <emma:interpretation id="{A9EA1260-9CA5-49E6-BF84-DABCB69C5B86}" emma:medium="tactile" emma:mode="ink">
            <msink:context xmlns:msink="http://schemas.microsoft.com/ink/2010/main" type="paragraph" rotatedBoundingBox="16168,11372 16042,8362 17721,8291 17847,11302" alignmentLevel="1"/>
          </emma:interpretation>
        </emma:emma>
      </inkml:annotationXML>
      <inkml:traceGroup>
        <inkml:annotationXML>
          <emma:emma xmlns:emma="http://www.w3.org/2003/04/emma" version="1.0">
            <emma:interpretation id="{F4FC583D-8D28-4275-AC67-8B731599ED53}" emma:medium="tactile" emma:mode="ink">
              <msink:context xmlns:msink="http://schemas.microsoft.com/ink/2010/main" type="line" rotatedBoundingBox="16168,11372 16042,8362 17721,8291 17847,11302"/>
            </emma:interpretation>
          </emma:emma>
        </inkml:annotationXML>
        <inkml:traceGroup>
          <inkml:annotationXML>
            <emma:emma xmlns:emma="http://www.w3.org/2003/04/emma" version="1.0">
              <emma:interpretation id="{70587DA2-769B-433E-909A-99F498DF6A60}" emma:medium="tactile" emma:mode="ink">
                <msink:context xmlns:msink="http://schemas.microsoft.com/ink/2010/main" type="inkWord" rotatedBoundingBox="16083,9360 16042,8362 17721,8291 17762,9290"/>
              </emma:interpretation>
            </emma:emma>
          </inkml:annotationXML>
          <inkml:trace contextRef="#ctx0" brushRef="#br0">-672 348 249 0,'0'0'121'0,"-17"6"15"16,2-20-84-16,15 14-3 15,-23-13-4-15,23 13 5 16,-20-7-7-16,20 7-7 15,-19-5-11 1,19 5-9-16,-18 0-4 0,18 0-5 16,0 0-2-16,-19 20 0 0,19-20 0 15,-18 19 0 1,10-5 5-16,8 4-7 16,-10 1 5-16,10 2-5 0,0 4 4 15,0-2-6-15,6-1 5 47,1 3-6-47,1-5 1 0,1-2 0 0,2 3 0 0,2-4-1 0,1-2 0 16,-14-15 1-16,31 25 0 15,-14-14-1 1,2-2 1-16,0-3 1 0,3 0 0 16,0-6 1-16,-1 0 0 15,2 0-1-15,-1-11 1 0,2 4 0 16,-4-7 0-1,4 1 0-15,-5-5 1 16,0 4-1-16,-4-9 3 16,2 6-1-16,-6-7 1 0,-2 4 3 15,-3-6-7-15,1 4 6 16,-7-3-6-16,7 3 5 16,-7-5-5-16,0 7 6 15,0-5-6-15,-7 6 3 16,-2 0 4-16,9 19-2 15,-22-29 2 1,22 29-9-16,-34-28 0 0,11 17 0 16,-3 5 0-16,-5 6 0 15,0 0 0-15,-5 0-9 0,25 13-135 16,-19-7-36 0,10-2 1-1,1-4-7-15,19 0 2 0</inkml:trace>
          <inkml:trace contextRef="#ctx0" brushRef="#br0" timeOffset="47360.9764">523 65 380 0,'15'-13'145'0,"-15"13"-3"16,0 0-48-16,0 0-77 15,0 0-4-15,-14-15 1 16,14 15-1-16,-18-5-2 16,18 5 0-16,-36-6-1 15,14 6 2-15,-12-9 2 0,0 9-1 16,-12-3 0-16,2 3-1 15,-7 0-2 1,6 0-1-16,-3-8 0 0,8 8-2 16,3 0-2-16,9 0 0 15,5 0-1-15,8 0-2 16,15 0 0-16,0 0 1 16,-17 0-1-16,17 0 0 15,0 0 0-15,0 0 0 16,17-6-1-16,-17 6 0 15,31 0 0-15,-9 10-1 16,7-10 0-16,4 10 1 0,7-2-1 16,3 0 1-1,2-2-1 1,3 4 1-16,2-5-1 0,2 3 1 0,-2-5-1 16,-1 4 1-16,-6-4-2 15,-1-3 1-15,-6 9 0 16,-4-9 0-16,-12 4-1 15,-2-4 0 1,-18 0 0-16,0 0-2 0,0 0 1 16,0 0 0-16,-16 15-1 15,-6-5 0-15,-9 4 1 16,-6 4 0-16,-7 5 0 16,-2 0 3-16,-4 5-3 0,-2-2 3 15,2 0-3-15,1 1 3 16,5-6-3-1,1 2 3 1,6-4-3-16,4-3 2 0,6 0 0 0,5-6 1 16,5 1 0-16,17-11 1 15,-22 13 0-15,22-13 1 16,0 0 1-16,0 0-1 16,17-15 1-16,-2-1 0 15,3-3 0-15,5-7-1 16,-4-6 5-1,3-1-2-15,-5-10 4 0,-4 1-5 16,-6-2-1-16,-7 0-14 16,0 28-66-16,-18-13-94 0,18 29-5 15,-16-22-9-15,67-21-6 63</inkml:trace>
          <inkml:trace contextRef="#ctx0" brushRef="#br0" timeOffset="1329.0003">-985 354 154 0,'0'0'94'15,"0"0"11"-15,0 0-68 0,0 0 0 16,0 0 5-16,0 0 1 16,0-16 3-16,0 16-3 15,0 0-9-15,0 0-6 16,6-23-11-16,-6 23 1 16,0 0-6-16,0 0 5 15,7-18-6-15,-7 18 4 0,0-16 1 16,0 16-1-1,9-21 1-15,-9 21-3 0,6-28-1 16,-6 28-4-16,10-28-1 16,-10 28-2-16,12-31 1 15,-12 31-3-15,16-29 2 16,-16 29-2-16,17-28 2 16,-17 28-3-16,19-25 2 15,-19 25-2-15,24-23 1 16,-24 23-2-16,26-16-1 15,-26 16 0 1,26-16 0-16,-26 16 1 0,29-13-1 16,-29 13 1-16,27-7 0 0,-27 7 0 15,29-6 0-15,-14 6 1 16,2 0 0-16,-2 0 1 16,-15 0 0-16,30 0 0 15,-30 0 1-15,29 7 0 16,-29-7 0-1,23 9 0-15,-23-9 0 0,24 6 0 16,-24-6-1-16,18 10-1 16,-18-10 1-16,0 0-1 15,19 10 0-15,-19-10-1 16,0 0 0-16,15 5 0 16,-15-5 0-16,0 0 0 15,0 0 0-15,16 8 0 16,-16-8 1-16,0 0-1 15,0 0 0-15,0 0 0 16,0 0-1-16,18 10 2 0,-18-10-2 16,0 0 0-16,0 0 0 15,0 0 0-15,0 0 0 16,17 16 1 0,-17-16-1-16,0 0 0 0,0 0 0 15,0 0 1-15,0 0-1 16,0 0 0-16,0 0 0 15,16 12-1-15,-16-12-3 16,0 0-3-16,0 0-2 16,0 0-5-16,25 19-32 0,-25-19-117 15,0 0-1 1,0 0-4-16,-10-19 1 0,10 19-1 16</inkml:trace>
          <inkml:trace contextRef="#ctx0" brushRef="#br0" timeOffset="46341.9724">399-344 498 0,'0'0'155'16,"16"-18"-34"-16,5 24-64 15,-21-6-16-15,0 0-10 16,10-19-9-16,-10 19-7 16,0 0-7-16,0 0-2 15,0 0-3-15,-20 12 0 0,1-12 1 16,-6 7 1-1,-6-1 0-15,-5 4 1 16,-8 0-1-16,0 0 1 0,-7-1-2 16,4 3 1-16,-1-2-1 15,4 0 2-15,2 2-2 16,3-4 2 0,6-8-3-16,6 9-3 15,3-9 0-15,5 8 0 0,19-8 0 16,-23 0 0-16,23 0-15 15,-18 8-106-15,18-8-54 16,22 19-2-16,-2-8-3 16,0-2-2-16,10 3 9 0</inkml:trace>
          <inkml:trace contextRef="#ctx0" brushRef="#br0" timeOffset="49505.9695">347 2304 297 0,'0'0'128'0,"20"4"8"0,-20-4-93 15,0 0-3-15,24 12-1 16,-24-12 5-1,0 0-5-15,0 0-9 0,0 0-7 16,0 0-4-16,0 0-4 16,0 0-3-16,0 0-3 15,0 0-1-15,0 0-1 16,-28-19 0-16,28 19-1 16,-34-14 1-16,9 8 1 0,-11-6-6 15,-11 3 6-15,-6-8-8 31,-5 4 7-31,-8-2-7 16,3 2 7-16,-6-1-7 0,9 2 4 0,-1 0 1 16,11 6-1-16,9-2-1 15,5 3 0-15,6 5 0 16,11-4 0-16,5 4-1 16,14 0 1-16,0 0 0 15,0 0-1-15,33 0 0 16,-1 0 0-16,10 4-1 15,11 4 0 1,16 3-2-16,6 7-1 0,8 2 7 16,3 2-7-16,1 4 7 15,-3-1-6-15,-4-2 5 0,-10-1-5 16,-18-8 6-16,-8-5-4 16,-14-1-1-16,-8-8-1 15,-22 0-1 1,19 8-1-16,-19-8 1 0,0 0-2 15,-19 4 1-15,-1-4-1 16,-8 9 1-16,-9-4 0 16,-6 7 1-16,-8 1 1 15,-6-1 0-15,-7 2 1 16,-2 0 0-16,0 0 0 16,-1 2 0-16,4 0 1 15,1-2-2 1,3 3 2-16,4 3-1 0,8-6 1 15,4 3-1-15,6 0 1 16,6 0 0-16,6-2 2 0,6-4-2 16,19-11 2-16,-16 18 0 15,16-18 1-15,0 17-1 16,0-17 0 0,20 9-1-16,-20-9 0 15,23 0 0-15,-23 0-1 0,22 0 0 16,-22 0 0-16,25-6 0 15,-25 6 0-15,31-26 4 16,-17 13 0-16,4-7 3 16,-1-2-4-16,-4-7-4 15,2 3 0-15,-3-4 0 16,0 3 0 0,-5-7 0-16,-2 4 0 0,-5-2 0 15,0 5 0-15,0 2 0 0,-13-1 0 16,13 26-144-16,-16-20-40 15,16 20-8 1,0 0 1-16,0 0-1 0</inkml:trace>
        </inkml:traceGroup>
      </inkml:traceGroup>
    </inkml:traceGroup>
  </inkml:traceGroup>
</inkml:ink>
</file>

<file path=ppt/ink/ink4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9:37.54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29E4F42-5152-4DFC-AF90-7AC2F0B18CBE}" emma:medium="tactile" emma:mode="ink">
          <msink:context xmlns:msink="http://schemas.microsoft.com/ink/2010/main" type="inkDrawing" rotatedBoundingBox="10577,9816 11043,9282 11403,9596 10937,10130" semanticType="enclosure" shapeName="Other">
            <msink:destinationLink direction="to" ref="{782BE5E9-46FF-48EC-83EB-0C5640E44ADF}"/>
          </msink:context>
        </emma:interpretation>
      </emma:emma>
    </inkml:annotationXML>
    <inkml:trace contextRef="#ctx0" brushRef="#br0">369 63 264 0,'-15'7'125'0,"15"-7"0"16,0 0-62-16,-18-10-13 16,18 10-8-1,-19 0-12-15,19 0-10 0,-24 0-7 16,24 0-3-16,-31 13-2 15,15-4 1-15,-7 3 1 16,8 1 1-16,-10-5 0 0,7 10 1 16,-6-6-2-16,10 2 0 15,-6-1-2 1,8 8-1-16,-4-4-2 0,3 3-1 16,4-1-3-16,-2 2 0 15,2 1-1-15,4 0 1 16,-5-3-2-16,3 1 2 15,5-1-1 1,2 0 1-16,-10 0-2 0,10-4 2 16,-3 2-1-16,3 0 1 15,0 0-2 1,0-1 2-16,0-1-1 0,0 0 1 16,0-15-1-16,13 27 1 0,-13-27-1 15,12 24 2-15,-12-24-2 16,14 18 2-16,-14-18-1 15,18 13 0 1,-18-13 0-16,19 10 2 0,-19-10-2 16,19 5 2-16,-19-5-2 15,19 0 1-15,-19 0-1 16,25 0 1-16,-25 0-1 16,28 0 0-16,-12 0 0 15,-1-7-1-15,3 7 1 16,0-4-1-16,-4 4 0 15,4-9 1-15,-18 9-1 16,26-7 0-16,-26 7 1 0,26-9-1 16,-26 9 1-1,26-10-1-15,-26 10 1 0,29-12-1 16,-29 12 0-16,25-15 1 16,-25 15 0-16,26-14-1 15,-26 14 2-15,25-25-2 16,-25 25 2-1,22-26 0-15,-11 12 3 16,0-4-1-16,-3-1 2 0,3 0-2 16,-4-1 2-16,1 1-1 15,-3 0 2-15,2-1-2 16,-7-4 0-16,6 3-1 16,-6 2 2-16,0-1-1 15,0-2 2-15,0 4-2 16,-6-5 1-16,6 3-1 15,-8 1 1-15,3 5-2 0,-2-5 1 16,7 19-1-16,-11-26 0 16,11 26-1-16,-14-32 1 15,14 32-1-15,-18-25 1 16,18 25 0-16,-26-22-2 16,7 12-3-16,-2 16-16 15,-22-6-62 1,10 26-91-16,-11-1-7 0</inkml:trace>
  </inkml:traceGroup>
</inkml:ink>
</file>

<file path=ppt/ink/ink4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28:17.99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E32E600-6FA9-4B20-BC70-7BECB039E1EC}" emma:medium="tactile" emma:mode="ink">
          <msink:context xmlns:msink="http://schemas.microsoft.com/ink/2010/main" type="writingRegion" rotatedBoundingBox="32134,12114 32270,1361 33520,1377 33385,12129"/>
        </emma:interpretation>
      </emma:emma>
    </inkml:annotationXML>
    <inkml:traceGroup>
      <inkml:annotationXML>
        <emma:emma xmlns:emma="http://www.w3.org/2003/04/emma" version="1.0">
          <emma:interpretation id="{14847CAD-B6D5-4DC0-A0C9-E78E8BA69597}" emma:medium="tactile" emma:mode="ink">
            <msink:context xmlns:msink="http://schemas.microsoft.com/ink/2010/main" type="paragraph" rotatedBoundingBox="32134,12114 32270,1361 33520,1377 33385,12129" alignmentLevel="1"/>
          </emma:interpretation>
        </emma:emma>
      </inkml:annotationXML>
      <inkml:traceGroup>
        <inkml:annotationXML>
          <emma:emma xmlns:emma="http://www.w3.org/2003/04/emma" version="1.0">
            <emma:interpretation id="{59199F3E-3C5F-4366-8D91-0AAE123AF93F}" emma:medium="tactile" emma:mode="ink">
              <msink:context xmlns:msink="http://schemas.microsoft.com/ink/2010/main" type="line" rotatedBoundingBox="32134,12114 32270,1361 33520,1377 33385,12129"/>
            </emma:interpretation>
          </emma:emma>
        </inkml:annotationXML>
        <inkml:traceGroup>
          <inkml:annotationXML>
            <emma:emma xmlns:emma="http://www.w3.org/2003/04/emma" version="1.0">
              <emma:interpretation id="{055BFCEA-23EE-4B23-9AAD-644F85D3ED09}" emma:medium="tactile" emma:mode="ink">
                <msink:context xmlns:msink="http://schemas.microsoft.com/ink/2010/main" type="inkWord" rotatedBoundingBox="32134,12114 32270,1361 33520,1377 33385,12129"/>
              </emma:interpretation>
            </emma:emma>
          </inkml:annotationXML>
          <inkml:trace contextRef="#ctx0" brushRef="#br0">49 92 274 0,'0'0'120'16,"0"0"-33"-16,0 0-24 16,0 0-6-16,-22 0-7 15,22 0-8-15,0 0-9 16,-6 24-6-16,6-24-3 0,0 0-4 16,0 0-6-16,0 23-3 15,0-23-4-15,0 0-1 16,17 13-2-16,-17-13-1 15,27 6-2-15,-27-6 0 16,25 0-2-16,-25 0 1 16,24-17 1-16,-24 17-2 15,15-29 2-15,-15 15-2 16,0-7 1-16,0 4-1 16,-9-2 1-16,9 19 0 15,-20-28 0-15,20 28 1 16,-25-11 0-16,25 11 1 15,-28 0 0-15,28 0 0 0,-22 21 0 16,22-21-1-16,-16 24-1 16,16-24 0-16,0 28-2 15,0-28 0-15,12 23-1 16,-12-23 1-16,26 18-2 16,-26-18-1-16,28 0 2 15,-28 0-2-15,20-13-1 16,-20 13-3-16,0-32 2 15,-5 18 0-15,5 14 3 16,-21-28 1-16,21 28 3 16,-23-13 3-16,23 13 6 15,-21 7 5-15,21-7 0 16,-12 20 0-16,12-20-2 16,0 21-1-16,0-21-18 0,0 0-42 15,21 15-99-15,-21-15-8 16,19 0-1-16,-19 0-4 15,9-15 0-15</inkml:trace>
          <inkml:trace contextRef="#ctx0" brushRef="#br0" timeOffset="1781.2976">62-421 315 0,'25'7'129'16,"-25"-7"-2"-16,0 0-78 15,0 0-7-15,0 0 0 16,0 0-4-16,0 0-2 15,0 0-2-15,-21 0-2 0,21 0-2 16,-28-7-5-16,11 7-5 16,-13-6-5-16,3 6-4 15,-11-15-2-15,0 4-2 16,-6-3 0-16,-3 1-2 16,0-1-1-16,0 1-1 15,2-2 1-15,-3 0-2 16,1 4 1-16,4-2-1 15,1 6 0-15,5-1 0 16,-1 0 0-16,3 2-1 16,-3 1 1-16,7-4-1 15,-1 1-1-15,1 2 0 0,2-1 1 16,3 1-1-16,2 1 0 16,5 5 0-16,19 0 0 15,-26-10-1-15,26 10 0 16,0 0 0-16,0 0-1 15,0 0 0-15,0 0 0 16,0 0 0-16,16-6 0 16,-16 6 1-16,25-5 0 15,-25 5 0-15,32-8 1 16,-14 8 0-16,1-5-3 16,1-2 3-16,4 1-2 15,-1 2 6-15,2 4-7 16,1-11 7-16,2 11-6 15,1-9 5-15,2 9-4 0,-3-11 3 16,0 11-3-16,-3-8 0 16,-2 3 0-16,2 5-1 15,-3-8 2-15,-5 8-1 16,-1-5 1-16,2 1-1 16,1 4 1-16,-3-6 0 15,2 6-1-15,-2-11 1 16,4 7-1-16,1-2 1 15,2 1-1-15,-2-3 0 16,1 3 1-16,0-1-1 16,0-1 0-16,-5 3 0 15,7 4 1-15,-8-9-1 16,-16 9 1-16,30-3 0 16,-30 3-1-16,30 0 1 0,-30 0-1 15,26-7 1-15,-26 7 0 16,22 0 0-16,-22 0 0 15,19-6 0-15,-19 6 1 16,0 0-1-16,0 0 1 16,15-7 1-16,-15 7-1 15,0 0 1-15,0 0-1 16,0 0 1-16,0 0 0 16,-18-18-1-16,18 18 1 15,-26-9-1-15,8-2 0 16,-2 4 0-16,-5 0 0 15,0-3 0-15,-4-1 1 16,-5 2-2-16,0-2 2 16,-1-2-2-16,0 4 2 0,-2-3-1 15,1 0 0-15,1 1 0 16,-5 5 1-16,2-7-1 16,2 8 1-16,-1-6 0 15,2 5 0-15,1-7 0 16,1 7 1-16,0-1-1 15,4-7 0-15,1 5 0 16,-2-4 1-16,2 0-3 16,-1 0 0-16,-1 0 0 15,2 0 0-15,5 5 0 16,-2 1 0-16,5 1 0 16,-1-1 0-16,4 3 0 0,17 4 0 15,-27-6 0-15,27 6 0 16,-16-5 0-16,16 5-2 15,0 0-83-15,0 0-90 16,0 0-1-16,0 0-4 16,27-15 0-16,-27 15-2 15</inkml:trace>
          <inkml:trace contextRef="#ctx0" brushRef="#br0" timeOffset="3671.9996">-13-1340 459 0,'19'9'152'0,"-19"-9"7"16,21 13-97-16,-21-13-23 16,0 0-11-16,-19-13-8 15,19 13-3-15,0 0-1 0,0-22-1 16,-6 2-3-16,6 1-1 15,0-9-1-15,-5-1-2 16,-5-12-4-16,10-4 3 16,-9-1-8-16,3-10-18 15,23 2-140-15,-25-7-12 16,8 7-6-16,-6 3 1 16,6 4-3-16</inkml:trace>
          <inkml:trace contextRef="#ctx0" brushRef="#br0" timeOffset="2421.9417">-853-1514 392 0,'0'0'153'0,"0"0"-5"16,0 0-70-16,0 0-32 15,-16 0-11-15,16 0-8 0,0 0-7 16,0 0-6-16,0 0-3 15,0 0-2-15,0 0 0 16,29 24-1-16,-29-24 1 16,38 15-1-16,-14-7-1 15,8 5 0-15,2-4-2 16,11 1 0-16,-3-1-1 16,4 4 0-16,-4-4-3 15,4 1 2-15,-7-1-1 16,1-1 0-16,-5 1 0 15,-6 0 0-15,-4-3 0 16,-3-1-1-16,-3 1-1 16,-2-6 1-16,-17 0-2 15,24 10 2-15,-24-10-1 0,17 5 0 16,-17-5-1-16,0 0 2 16,18 4-2-16,-18-4 1 15,0 0 0-15,22 8 0 16,-22-8-2-16,0 0-7 15,22 13-19-15,-32-31-85 16,10 18-58-16,-22-11 1 16,1 2-5-16,-5-6 2 15,-3-2 0-15</inkml:trace>
          <inkml:trace contextRef="#ctx0" brushRef="#br0" timeOffset="3359.4836">-421-1490 501 0,'0'0'162'15,"0"0"-5"-15,-7-32-101 16,7 32-24-16,-9-26-13 16,9 9-3-16,-8-7-8 0,8-3 2 15,-10 0-8-15,10-4-7 16,0 7-30-16,-16-17-78 15,16 14-51-15,0 0-4 16,0 5 2-16,0 3-4 16,0-1 28-16</inkml:trace>
          <inkml:trace contextRef="#ctx0" brushRef="#br0" timeOffset="3046.9704">-825-1555 287 0,'-23'0'127'0,"23"0"16"15,5 27-60-15,-22-34-16 16,26 28-13-16,-26-29-3 16,17 8-12-16,0 0-1 15,0 0-3-15,0 0-10 16,0 0-6-16,0 0-4 16,-17-20-4-16,8-3-4 0,2-1 4 15,-5-3-8-15,3 0 5 16,-4-8-8-16,3 2 0 15,0-1 0-15,-1 5 0 16,7 3-3-16,-8-11-19 16,21 20-29-16,-26-23-89 15,24 18-31-15,-7-1-2 16,0 23 0-16,28-30 0 16</inkml:trace>
          <inkml:trace contextRef="#ctx0" brushRef="#br0" timeOffset="4625.1569">-723-2523 422 0,'28'17'156'16,"-7"-10"-5"-16,2-7-87 15,27 21-22-15,-18-21-1 16,23 20-7-16,-11-14-7 16,18 12-5-16,-14-9-7 15,12 4-3-15,-15-2-5 16,5 0 0-16,-7-1-4 16,1-1-1-16,-8-1-10 15,-7-16-23-15,18 8-117 16,-47 0-19-16,13-23-10 15,-26 5 3-15,-23-8-4 16</inkml:trace>
          <inkml:trace contextRef="#ctx0" brushRef="#br0" timeOffset="4297.0204">-854-2200 466 0,'0'0'160'15,"-21"32"-21"-15,-2-44-65 16,30 32-20-16,-26-23-12 16,19 3-8-16,0 0-10 15,0 0-7-15,-16-10-4 16,16-11-13-16,-9-7 0 16,5-13 0-16,-7-8 0 15,4-10 0-15,-5-4 0 16,4-3 0-16,-1 0 0 15,1 4 0-15,8 11 0 0,-11-10-24 16,37 14-134-16,-26 2-15 16,10 14-3-16,-4-2-3 15,4 7-1-15</inkml:trace>
          <inkml:trace contextRef="#ctx0" brushRef="#br0" timeOffset="5640.8726">-847-3901 399 0,'0'0'148'0,"0"17"1"15,0-17-70-15,22 11-39 16,-22-11-11-16,20 19-5 0,-20-19-3 16,41 26-2-16,-20-17-1 15,16 11-1-15,-3-7-3 16,13 8-1-16,-7-7-3 16,7-1-1-16,-2-6-3 15,1-1-2-15,-4-6-1 16,3 0-2-16,-10 0 1 15,3-8-1-15,-5-4 0 16,0-1-1-16,1-2 1 16,-4-3-2-16,-4 0 1 15,3 1 0-15,-7-3 0 0,-1 3 0 16,-7-7 2-16,-7-3 0 16,-7 0 1-16,-10-11-1 15,-10-6 2-15,-11 0-1 16,-8-11-3-16,-9-5 0 15,-5 2 0-15,-7-3 0 16,-8 0 0-16,-3 4 0 16,1 4 0-16,-1 12 0 15,0 0 0-15,7 13 0 16,-1 7 0-16,7 7 0 16,15 4 0-16,3 10 0 15,13 0 0-15,4-8 0 16,23 8-30-16,0 0-154 15,0 0 0-15,0 0-6 0,0 0 2 16,20-16-3-16</inkml:trace>
          <inkml:trace contextRef="#ctx0" brushRef="#br0" timeOffset="6562.7359">-518-5170 335 0,'0'0'143'0,"0"0"7"16,0 0-59-16,-35 0-41 15,35 0-8-15,-19 4-3 16,19-4-4-16,0 0-8 16,-13 32-4-16,13-32-5 0,-8 35-2 15,8-20-6-15,0 14-1 16,0 0-3-16,14 3 0 15,-2 0-3-15,4 0 1 16,-2-4-2-16,4-1 0 16,1-4 0-16,-2-2 0 15,2-10-1-15,-19-11 0 16,27 13-1-16,-27-13-1 16,29-5-1-16,-13-4 1 15,2-5-1-15,-1-3 0 16,6-3 1-16,-1-1-1 15,4 1 2-15,3 4-2 16,0 2 3-16,0 3-2 16,-1 3 1-16,-1 8 0 0,-1 0 1 15,-1 13 1-15,-6 0 1 16,-3 8 2-16,-6 1 0 16,-1 4-2-16,-9 6-3 15,7 4 0-15,-13-3 0 16,-2 3 0-16,-7-2 0 15,-2 7 0-15,-5-8 0 16,-1-7 0-16,7 4 0 16,-19-30-90-16,10 4-84 15,3-8-5-15,22 4-1 16,-26-42-1-16,15 2 1 16</inkml:trace>
          <inkml:trace contextRef="#ctx0" brushRef="#br0" timeOffset="7719.0321">-305-5377 394 0,'0'0'146'16,"0"0"-4"-16,0 0-90 16,0 0-18-16,0 0-6 15,0 0-1-15,0 0-2 16,0 0-2-16,0 0-4 16,-7-20-4-16,1 3-1 15,6 17 0-15,0-35-6 16,0 16 3-16,0-5-8 0,0 3 5 15,0-3-8-15,0 1 6 16,0 2-7-16,0-1 4 16,0 4-2-16,0-3-1 15,0 1 0-15,0 3 0 16,-5 0 1-16,5 4-1 16,0-5 1-16,0 18-1 15,0-31 1-15,0 31-1 16,0-27 1-16,0 27-1 15,-8-22 1-15,8 22 0 16,-6-24-1-16,6 24 1 16,-10-21 0-16,10 21 0 15,0 0 0-15,-14-22 0 16,14 22 0-16,0 0-1 0,0 0 1 16,-22-15-1-16,22 15 1 15,0 0-1-15,-17-11 0 16,17 11 0-16,0 0 0 15,-24-4 0-15,24 4 1 16,0 0 0-16,-23 0 0 16,23 0 0-16,-19 11 0 15,19-11 0-15,-19 21 0 16,19-21 1-16,-15 30-2 16,7-13 2-16,2 3-1 15,6 5 0-15,-5-3 0 16,5 3 1-16,0 1-2 15,0-2 2-15,0 4-2 0,7 2 2 16,-1-3-2-16,1 3-2 16,2-2 4-16,-2 6-6 15,3-7 6-15,0 1-5 16,2-2 5-16,-1-2-6 16,0-4 6-16,0-3-3 15,-11-17 1-15,26 24 0 16,-26-24-1-16,34 17 1 15,-15-10-1-15,2-7 0 16,5 4 0-16,5-4 0 16,-2-11 1-16,0 1 0 15,3-3 1-15,-5-4 0 16,2-4 1-16,-4-5 1 16,-2-2-2-16,-7-7 5 0,0-1-18 15,-16-26-65-15,0 12-95 16,0-5 2-16,-16-2-7 15,2 0 1-15,-15-2-2 16</inkml:trace>
          <inkml:trace contextRef="#ctx0" brushRef="#br0" timeOffset="8437.8112">-451-6222 334 0,'0'0'133'0,"19"6"8"16,-19-6-75-16,0 0-23 16,26 16-9-16,-26-16-3 15,27 4-1-15,-27-4-2 16,41 0-2-16,-22 0-5 16,13 8-3-16,-9-8-4 15,10 0-2-15,-9-8-2 16,2 8-1-16,-10-9 0 15,2 9-1-15,-18 0 0 16,22-8-1-16,-22 8 0 16,0 0 1-16,0 0-1 0,0 0 0 15,0 0 0-15,0 0-2 16,0 0-5-16,-19 8 0 16,19-8 0-16,0 0 0 15,-17 9 0-15,17-9 0 16,0 0 0-16,-19 0 0 15,19 0 0-15,-19-4 0 16,19 4 0-16,-26-13 0 16,10 4 0-16,-7 2 0 15,1-7 0-15,-2 1 0 16,3-1 0-16,-2-3 0 16,-3 0 0-16,3 0 0 15,1 1 0-15,2-2 0 16,2-4 0-16,4 3 0 0,1 2 0 15,4-3 0-15,2 3 0 16,-5-13 0-16,12 30-115 16,6-32-64-16,-6 32-1 15,-9-28-2-15,9 28 0 16,-17-26-3-16</inkml:trace>
          <inkml:trace contextRef="#ctx0" brushRef="#br0" timeOffset="10172.2592">-943-8114 331 0,'-23'-5'149'0,"23"5"9"15,0 27-69-15,-25-27-26 16,31 20-11-16,-25-20-8 16,19 28-9-16,0-28-8 15,-8 40-3-15,0-17-7 16,8 8-2-16,0-1-4 16,8 4-3-16,-1 0-8 0,4 3 0 15,4 0 0-15,4-2 0 16,1 0 0-16,2-2 0 15,5 1 0-15,1-3 0 16,2-1 0-16,10 3 0 16,-3-5 0-16,5 0 0 15,-1-2 0-15,2 2 0 16,-3-8 0-16,3 7 0 16,-4-5 0-16,-5-7 0 15,-4 2 0-15,2-6 0 16,-3-5 0-16,3-6 0 15,1 0 0-15,1-17 0 16,2 4 0-16,-3-9 0 0,-2-3 0 16,-5-5 0-16,-4-2 0 15,-9-3 0-15,-3 2 0 16,-10-3 0-16,-7 4 0 16,-11 2 0-16,-1 2 0 15,-2 2 0-15,0 2 0 16,-1 3 0-16,2 1 0 15,0-1 0-15,1 7 0 16,19 14 0-16,-26-29 0 16,26 29 0-16,-20-27 0 15,20 27 0-15,-18-21 0 16,18 21 0-16,0 0 0 16,-17-18 0-16,17 18 0 15,0 0 0-15,-18 0 0 0,18 0 0 16,0 0 0-16,-18 28 0 15,18-28 0-15,-14 30 0 16,14-30 0-16,-10 32 0 16,10-13 0-16,-5 2 0 15,5-1 0-15,0 6 0 16,0-5 0-16,0-1 0 16,0 1 0-16,0-7 0 15,0-14 0-15,7 20 0 16,-7-20 0-16,0 0 0 15,0 0 0-15,0 0 0 16,0 0 0-16,7-20 0 16,-7 0 0-16,0 0 0 0,0-5 0 15,0-5 0-15,7 0 0 16,-7-1 0-16,0 1 0 16,6-1 0-16,-6 4 0 15,7-4 0-15,-1 7 0 16,0 1 0-16,0 2 0 15,2 1 0-15,1 3 0 16,-9 17 0-16,18-27 0 16,-18 27 0-16,0 0 0 15,21-17 0-15,-21 17 0 16,18 0 0-16,-18 0 0 16,27 14 0-16,-8-4 0 15,4 1 0-15,1-2 0 16,2 1 0-16,-3-1 0 0,-1-9 0 15,2 9-11-15,-18-27-49 16,-6 18-116-16,13-23 2 16,-33 6-6-16,-5 4 3 15,-18-5-2-15</inkml:trace>
          <inkml:trace contextRef="#ctx0" brushRef="#br0" timeOffset="10859.7836">-460-8349 314 0,'0'0'139'16,"28"0"1"-16,-28 0-84 15,0 0-17-15,26 6-1 16,-26-6-4-16,29 0-3 16,-9-9-9-16,11 14-1 15,-2-10-4-15,11 5 0 16,-4 0-4-16,5 0-1 15,-9 0-2-15,3 0 0 16,-19 0-1-16,14 0-2 16,-30 0-1-16,26 0-1 15,-26 0 0-15,0 0 1 16,0 0 1-16,0 0 1 0,0 0 0 16,0 0 0-16,0 0-1 15,-39-19 2-15,1 9 0 16,-1 1-2-16,-4-6 0 15,-1 0-5-15,-4-1-2 16,6 0 0-16,3-1 0 16,13 4 0-16,7-3 0 15,19 16 0-15,-19-26 0 16,11 3-20-16,8 23-72 16,13-22-86-16,-13-1 1 15,0 3-2-15,-9-5 1 16,9-1-1-16</inkml:trace>
          <inkml:trace contextRef="#ctx0" brushRef="#br0" timeOffset="11609.823">-412-8996 367 0,'0'0'145'0,"0"0"-11"15,17 24-74-15,-17-24-19 16,0 18-7-16,0-18-6 16,9 27-3-16,-3-8-4 15,14 7-1-15,-5-6-2 16,18 10 0-16,-5-9-3 16,9 7-1-16,-5-13-3 15,5 2-2-15,-3-17-4 16,6 0-3-16,-3-9 0 15,-8-5-1-15,-4-8-1 16,-3-6-1-16,-5-4 2 16,-7-2-2-16,-10-3 3 0,0 2 0 15,-20-1 2-15,3 2-2 16,-14-4 2-16,-8 11-1 16,-5-1 3-16,1 5-1 15,-2 5 3-15,7 5 0 16,-4 7 0-16,9 6-6 15,2 0-2-15,12 13 0 16,19-13 0-16,-21 28 0 16,21-6 0-16,0-7 0 15,23 21-48-15,-23-36-99 16,20 30-36-16,11-14 4 16,-11-8-5-16,9-8 5 15</inkml:trace>
          <inkml:trace contextRef="#ctx0" brushRef="#br0" timeOffset="12031.7066">-328-9464 358 0,'0'0'150'0,"0"0"5"15,0 0-76-15,22 21-37 16,-22-21-14-16,20 14-4 16,1-14-3-16,13 12-4 15,-3-12-5-15,11 0-2 16,-3-6-2-16,3-1-1 16,-11-9-2-16,3-2-1 15,-13-6 1-15,-8-3-1 16,-13-5 3-16,-6-1-2 15,-11-5 2-15,-8 1 1 16,-17-2 4-16,-2 11-2 0,-5-4 4 16,4 13-1-16,-1-4 1 15,6 14-10-15,-2-2-4 16,12 11 0-16,10 0 0 16,20 0 0-16,-27 0 0 15,27 0 0-15,0 19-93 16,0-19-90-16,0 21-1 15,0-21-1-15,16 26 0 16,-16-26 0-16</inkml:trace>
          <inkml:trace contextRef="#ctx0" brushRef="#br0" timeOffset="12859.8645">-316-10207 302 0,'19'0'146'16,"-19"0"-2"-16,0 0-49 16,0 0-53-16,0 0-6 15,0 0-3-15,0 0-3 16,0 0-4-16,-22 5-6 15,22-5-3-15,0 0-4 16,16 12-2-16,3-12-2 16,11 0 0-16,-1 7-1 15,10-1-1-15,3-6 0 16,8 11 0-16,-2-6-1 16,4 3 0-16,-13-2-1 15,-1 5-1-15,-5-5 0 0,-3 2 0 16,-8-3-1-16,-3 4 1 15,-19-9 1-15,22 7 1 16,-22-7-1-16,0 0 2 16,0 0-5-16,-31 8-2 15,2-14 0-15,-4 1 0 16,-11-3 0-16,-6-6 0 16,-13-2 0-16,-2 1 0 15,0-8 0-15,2 1 0 16,7-7 0-16,1-2 0 15,8 4 0-15,7-4 0 16,14 1 0-16,7-1 0 16,9 2 0-16,10 1 0 0,0 2 0 15,0 2 0-15,17-1 0 16,0 1 0-16,5 5 0 16,3-2 0-16,-2 7 0 15,2 4 0-15,-1 10 0 16,0 0 0-16,0 10 0 15,4 4 0-15,-2 8 0 16,0 6 0-16,-1 2 0 16,-4 3 0-16,0 0 0 15,-2 1 0-15,-5-1 0 16,-8-5 0-16,8 9-58 16,-19-13-120-16,-16-3-6 15,-3-6 14-15,-10 1-18 0,-3 0 5 16</inkml:trace>
        </inkml:traceGroup>
      </inkml:traceGroup>
    </inkml:traceGroup>
  </inkml:traceGroup>
</inkml:ink>
</file>

<file path=ppt/ink/ink4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29:49.09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8FA86380-72C5-49E4-80F8-CD6C6CA77AC7}" emma:medium="tactile" emma:mode="ink">
          <msink:context xmlns:msink="http://schemas.microsoft.com/ink/2010/main" type="inkDrawing" rotatedBoundingBox="2861,6837 2946,17346 2917,17347 2832,6838" semanticType="callout" shapeName="Other">
            <msink:sourceLink direction="with" ref="{510B771E-E36C-4F7D-A2DB-DB682936C299}"/>
            <msink:sourceLink direction="with" ref="{935031DE-00B1-46DE-BF5A-A72D4B1CCEEF}"/>
          </msink:context>
        </emma:interpretation>
      </emma:emma>
    </inkml:annotationXML>
    <inkml:trace contextRef="#ctx0" brushRef="#br0">30-5 176 0,'0'0'62'0,"0"0"1"16,0 0-7-16,0 0-5 15,0 0-16-15,0 0-5 0,0 0-8 16,0 0-2-16,0 0-2 15,-19 8-2-15,19-8-1 16,0 0-1-16,0 0-1 16,0 0 1-16,0 0-1 15,0 0-1-15,0 0 0 16,0 0-1-16,0 0-1 16,0 0-1-16,0 0 0 15,0 0 0-15,0 0 1 16,0 0 1-16,0 0 1 15,0 0-1-15,0 0 0 16,0 0-2-16,0 0-1 16,0 0-1-16,0 0-3 15,0 0-1-15,0 0-2 0,0 0 2 16,0 0-2-16,0 0 1 16,0 0-1-16,0 0 1 15,0 0-1-15,0 0 1 16,0 0 0-16,0 0-1 15,0 0 1-15,0 0-1 16,-7 20 0-16,7-20 0 16,0 19 0-16,0-19 0 15,0 22 0-15,0-22-1 16,0 26 0-16,0-12-1 16,0 6 2-16,0 0-2 15,0 1 1-15,0 0-1 16,0 6 1-16,0 0-1 15,0 0 1-15,0 8-2 0,0 1 2 16,4 1-2-16,-4-1 2 16,0 5-2-16,0 0 2 15,0-1-2-15,0 1 2 16,0 0-2-16,0 0 2 16,0 1 2-16,0-1-4 15,0-4 5-15,0 3-5 16,0-3 5-16,9-2-4 15,-9 3 4-15,0 2-4 16,0-3-1-16,0 1 3 16,0 2-3-16,0 0 3 15,0 1-2-15,0 0 1 16,0 0-2-16,0-1 3 0,0-2-3 16,0 0 3-16,0-1-3 15,0 3 2-15,5-5-2 16,-5 6 4-16,0-5-3 15,0 2 3-15,0 3 1 16,0 3-3-16,0 0 4 16,4-3-4-16,-4 6 4 15,0-6-5-15,0 7 4 16,0-3-5-16,0-3 1 16,0 0 2-16,0-2-2 15,0 1 2-15,0 0-2 16,0 5 2-16,0-4-3 15,0 2 3-15,0 0-3 16,0 7 3-16,0-4-3 0,6 4 3 16,-6 3 1-16,0-2 0 15,0 1 0-15,0 2-3 16,0-4 4-16,0 0-4 16,0 3 4-16,0-2-4 15,0-1 1-15,0-1 0 16,0 1 2-16,0 3 3 15,0 1-3-15,6-1 3 16,-6 0-3-16,0 8 3 16,0-8-4-16,0 0 1 15,0 7 1-15,0 0-2 16,0-4 3-16,4 1-3 16,-4-1 4-16,0 2-2 0,0-5 3 15,0 1-3-15,0-6-1 16,0 0 2-16,0-4-3 15,9 2 2-15,-9 1-4 16,0-2 3-16,0-4-4 16,4 2 3-16,-4-3-2 15,0-1 2-15,0-2-2 16,0 3 2-16,0-5-2 16,0 3 2-16,0-3 2 15,0 4-5-15,0-2 5 16,0-1-4-16,0 3 3 15,6 0-4-15,-6-4 5 16,0 2-4-16,0-2 1 16,0-2 1-16,0 4-1 0,0-1 2 15,0 2-3-15,0 2 3 16,0 1-3-16,0 6 2 16,0-1-3-16,0 1 4 15,0-2-3-15,0 3 2 16,0 0-3-16,0-2 4 15,0 2 0-15,0 0-4 16,0-1 5-16,0 3-5 16,0 3 5-16,0 6-5 15,0-3 5-15,0 4-5 16,0-3 1-16,0 4 2 16,0-1-2-16,0-4 3 15,0 2-4-15,0-6 4 0,0 2-4 16,0-7 4-16,0 6 0 15,0 0 0-15,0-5 0 16,0 5-3-16,0-7 3 16,0 2-3-16,0 0 3 15,0-1-4-15,0-2 1 16,0 0 0-16,0-1 0 16,0 1 2-16,4 0-2 15,-4-3 2-15,0 4-2 16,0-4 2-16,0 3-2 15,0 0 2-15,6-5-2 16,-6 5 2-16,0-3-2 16,0 3 2-16,0-4 1 15,0 5-4-15,0 0 4 0,0-6-3 16,4 7 3-16,-4-6-3 16,0 4 3-16,0-2-3 15,0 1 0-15,0-5 3 16,0 1-4-16,0 0 4 15,0-4-4-15,0 0 3 16,0-1-1-16,0 0 0 16,0 1-1-16,0-2 1 15,0 0-1-15,0 4 2 16,0-2-3-16,0 4 2 16,0-3-2-16,0 3 3 15,0 0-1-15,0 0-3 16,0-5 4-16,0 1-3 0,0-3 3 15,0 3-2-15,0 1 2 16,0-2-3-16,0-5 1 16,0 7 3-16,0-1-3 15,0-1 3-15,0 1-3 16,0 1 1-16,0-4-1 16,0 2 2-16,0-1-1 15,0-4 1-15,0-1-1 16,0 2 1-16,6-6-2 15,-6 1 1-15,0 2-2 16,0 4 2-16,0-4-3 16,0 3 2-16,0-5-1 15,0 4 2-15,0 0-3 16,0-4 3-16,0 7 0 0,0-4-5 16,0 1 6-16,0-3-5 15,0 5 5-15,0-7-6 16,0 3 6-16,0 4-4 15,0-9 2-15,0 0 1 16,0 6-4-16,0-6 2 16,0 10-2-16,0-11 2 15,7 8-2-15,-7-3 2 16,0 0-2-16,0 1 3 16,0 1 0-16,0-5 1 15,0 2-1-15,0-3 1 16,0 2-1-16,0-3 1 15,0 1-2-15,6 3 2 0,-6-3-2 16,0 0 3-16,0-1-2 16,0-1 1-16,0-2-1 15,0 5 0-15,0-5-1 16,0-3 0-16,0 2-1 16,0 2 0-16,0 3 2 15,0-2-3-15,0 0 3 16,0-2-2-16,0 0 4 15,0-1-2-15,0 2 3 16,0-6-5-16,0-15 2 16,0 26-1-16,0-26 2 15,0 20-2-15,0-20 2 16,0 21-2-16,0-21 3 16,0 0 0-16,0 15-1 0,0-15 0 15,0 0 0-15,0 0-1 16,0 0-1-16,0 0-4 15,4 20-17-15,-4-20-64 16,0 0-63-16,0 0 5 16,-7-34-4-16,26 20-4 15</inkml:trace>
  </inkml:traceGroup>
</inkml:ink>
</file>

<file path=ppt/ink/ink4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42.56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10B771E-E36C-4F7D-A2DB-DB682936C299}" emma:medium="tactile" emma:mode="ink">
          <msink:context xmlns:msink="http://schemas.microsoft.com/ink/2010/main" type="inkDrawing" rotatedBoundingBox="2438,16155 30085,16051 30086,16287 2439,16390" shapeName="Other">
            <msink:destinationLink direction="with" ref="{8FA86380-72C5-49E4-80F8-CD6C6CA77AC7}"/>
            <msink:destinationLink direction="with" ref="{72920FF2-49D9-4BB8-997D-B5003B6D8AE9}"/>
          </msink:context>
        </emma:interpretation>
      </emma:emma>
    </inkml:annotationXML>
    <inkml:trace contextRef="#ctx0" brushRef="#br0">41 0 100 0,'10'21'92'16,"-27"-21"6"-16,17 0-52 15,0 27-11-15,0-27-3 16,-9 20-1-16,9-20-3 15,0 0-4-15,-15 16-5 0,15-16-4 16,0 0-1-16,0 0-7 16,0 0-1-16,0 0 1 15,0 0 4-15,0 0-3 16,0 0 6-16,0 0-4 16,0 0 3-16,0 0-6 15,0 0 3-15,-10 18-7 16,10-18 1-16,0 0-2 15,18 0-2-15,-18 0 1 16,16 0 2-16,-16 0 0 16,24 0 0-16,-8 0 0 15,-16 0-1-15,36 0 1 16,-15 0-1-16,2 7 1 16,3-7-1-16,3 0 0 0,4 0 0 15,2 0-1-15,1 0 1 16,8 0-1-16,-1 6-1 15,4-6 1-15,2 0-1 16,2 0 1-16,4 0-1 16,-1 7 0-16,5-7 0 15,-1 0 1-15,2 0-1 16,2 0 0-16,-4 0 1 16,2 0-2-16,-7 0 2 15,4 0 0-15,-3 0-1 16,4 0 0-16,-9 2 1 15,6-2-1-15,-4 0 1 16,7 0 0-16,-5 5 0 16,7-5-1-16,2 0 0 0,1 0 1 15,0 7 0-15,0-7-1 16,4 0 0-16,-5 0 1 16,-3 0 0-16,-1 0-1 15,-4 0 1-15,-3 7 0 16,0-7-1-16,-3 0 1 15,-5 0 0-15,3 0-1 16,-3 0 0-16,-1 0 0 16,3 7 1-16,-5-7-1 15,4 0 0-15,-2 0 0 16,4 0 0-16,-5 0 0 16,5 3 0-16,1-3 1 15,-1 0-1-15,0 0 0 0,-3 4 0 16,1-4 1-16,-6 0-2 15,4 0 2-15,-7 7-1 16,4-7 0-16,3 0-1 16,2 0 1-16,-4 0 0 15,7 0 0-15,-7 0 0 16,7 0-1-16,-8 0 1 16,3 0 0-16,-4 0 0 15,2 5 1-15,7-5-1 16,-7 0 0-16,8 0-1 15,2 0 1-15,5 0 0 16,-2 0 0-16,1 0 0 16,0 0 0-16,-6 0 0 0,2 0 0 15,-9 0 0-15,1 0 0 16,0 0 0-16,0 0 0 16,-7 0 1-16,4 8-2 15,0-8 1-15,-2 0 0 16,2 0 0-16,1 0 0 15,4 0 0-15,-3 0 0 16,6 0 0-16,1 0 0 16,7 0 0-16,1 0-1 15,-3 0 1-15,1 0 0 16,0 0 0-16,-2 0 0 16,-6 0 0-16,-4 0 0 15,3 0-1-15,-4 0 2 16,-1 0-2-16,5 0 1 0,-8 0-1 15,6 0 1-15,-2 0-1 16,5 0 0-16,-5 0 1 16,5 0-1-16,1 0 1 15,-1 0 0-15,8 0 0 16,-6 0-1-16,5 0 1 16,-1 0 0-16,1 0 0 15,-4 0-1-15,-3 0 1 16,1 0 0-16,-2 0-1 15,-6 0 1-15,3 0-1 16,3 0 0-16,-6 0 0 16,5 0 0-16,-1 0 0 15,4 0 0-15,-7 0 0 16,7 0 1-16,-7 0-1 0,-1 0 1 16,3 0-1-16,-4 0 1 15,3 0 0-15,-6 0-1 16,4 0 2-16,0 0-1 15,-4 0-1-15,2 0 1 16,-2 0 0-16,4 0 0 16,-5 0 1-16,-1 0-1 15,-4 0 0-15,3 0 0 16,0 0 0-16,-6 0 1 16,2 5-1-16,-1-5 0 15,-1 0 0-15,2 0 0 16,-2 0 0-16,2 0 0 15,-2 0 0-15,1 0-1 0,-1 0 1 16,2 0 0-16,2 0 0 16,-2 0-1-16,1 0 2 15,1 0-1-15,4 0 0 16,-1 0 0-16,2 0 0 16,3 0 1-16,2 0-1 15,-5 4 0-15,6-4 0 16,-2 0 0-16,-1 0 0 15,-4 0 0-15,0 0 0 16,1 0 1-16,-4 0-1 16,1 0 0-16,2 5 0 15,-1-5 0-15,0 0 1 16,2 0-1-16,3 0 0 16,3 0 0-16,-5 0 0 0,7 0 0 15,-1 0 0-15,5 0 1 16,1 0-1-16,3 0 0 15,1 0 0-15,3 0-1 16,6 0 1-16,0 0 0 16,3 0 0-16,-4 0 0 15,0 6-1-15,2-6 1 16,-2 0 0-16,-1 0 1 16,-1 0-1-16,-3 0 0 15,3 0 0-15,-4 0 0 16,6 0 0-16,-5 0 1 15,4 0-1-15,-1 0 0 16,5 0 0-16,0 0 0 0,1 0 0 16,1 0 0-16,1 0 0 15,-4 0 0-15,2 0 0 16,-2 0 0-16,-2 0 0 16,-1 0 0-16,1 0 0 15,-1 0 0-15,2 0 0 16,4 0 0-16,-2 0 0 15,2-6 0-15,2 6 0 16,-1 0 0-16,1 0 0 16,-2 0 1-16,2 0-1 15,-4 0 1-15,-4 0-1 16,5 0 0-16,-3 0 0 16,-2 0 0-16,2 0 0 0,4 0 0 15,1 0 0-15,0 0 0 16,4 0 0-16,-3 0 0 15,4 0 0-15,-3 0 0 16,-1 0 0-16,-1 0 0 16,-2 0 0-16,-1 0 1 15,-4 0-1-15,1 0 0 16,-1-5 0-16,2 5 0 16,6 0 0-16,-5 0 1 15,8 0-1-15,-2 0 0 16,4 0 0-16,-3 0 0 15,0 0 1-15,-1 0-1 16,-1 0 1-16,1 0-2 16,-4-4 2-16,0 4 0 0,0 0-1 15,-2 0 1-15,3 0 0 16,-1 0 0-16,3 0-1 16,1 0 2-16,0 0-2 15,1 0 1-15,0 0-1 16,-1 0 1-16,0 0-1 15,4-5 1-15,-10 5-1 16,5 0 0-16,-5 0 1 16,0 0-1-16,-1 0 1 15,5 0-1-15,-5-8 0 16,-1 8 1-16,6 0-1 16,-2 0 0-16,-1 0 0 15,3 0 0-15,-3 0 0 16,0-5 0-16,-5 5 0 0,1 0 0 15,-4 0 0-15,3 0 0 16,-2-7 0-16,2 7 0 16,-3 0 0-16,4 0 0 15,2 0 0-15,0-4-1 16,4 4 1-16,-2 0 0 16,3 0 0-16,1 0 0 15,-2 0 0-15,1-3 0 16,-4 3 0-16,5 0 0 15,-5 0 0-15,1 0 0 16,-3 0 0-16,4 0-1 16,2-7 1-16,0 7 0 15,4 0 0-15,-2 0 0 0,5 0-1 16,-1 0 1-16,-1-7 0 16,-1 7 0-16,-1 0 0 15,-2 0-1-15,-6 0 1 16,0-7-1-16,-3 7 1 15,-1 0 0-15,1 0-1 16,1 0 1-16,1 0 0 16,-1 0 0-16,5 0-1 15,-2 0 1-15,5 0 0 16,-5 0 0-16,4 0-1 16,-4 0 1-16,-1 0-1 15,3-5 1-15,-5 5-1 16,1 0 1-16,-5 0 0 15,3 0-1-15,-2 0 2 0,2 0-2 16,2 0 1-16,-5 0 1 16,9 0-1-16,-5 0-1 15,5 0 1-15,0 0 0 16,1 0 0-16,-4-2-1 16,1 2 1-16,2 0-2 15,-3 0 2-15,-1 0 0 16,1 0 0-16,-2 0-1 15,3-7 1-15,2 7 0 16,2 0 0-16,-3 0 0 16,4 0 0-16,0 0 0 15,-2 0 0-15,2 0 0 16,-2 0 0-16,2 0 0 16,-6 0-1-16,3 0 1 0,-3 0 0 15,1 0 0-15,2-6 0 16,2 6 0-16,4 0 0 15,1 0 0-15,3 0 0 16,-1 0-1-16,2 0 1 16,-1-7 0-16,3 7 0 15,-5 0 0-15,-3 0 0 16,2 0 0-16,-7 0-1 16,1 0 1-16,3 0 0 15,-3 0 0-15,6 0 0 16,-1-5 0-16,2 5 1 15,0 0-2-15,0 0 1 16,1 0 0-16,-2 0 0 0,0 0 0 16,-3 0 0-16,2 0-1 15,-7 0 1-15,4-5 0 16,0 5 0-16,0 0 0 16,4 0 0-16,0 0 0 15,0 0 0-15,0-4 0 16,1 4 0-16,-2 0 0 15,3 0-1-15,-2 0 1 16,-5 0 0-16,1 0 0 16,-5 0-1-16,2 0 1 15,-1 0 0-15,0 0 0 16,-2 0 0-16,0 0-1 16,0 0 1-16,-3 0 0 0,2 0 0 15,-5 0 0-15,-2 0 0 16,-2 0 0-16,-4 0 0 15,-1 0 0-15,-2 0 0 16,1 0 0-16,0 0 0 16,-1 0 0-16,0-6 0 15,2 6 0-15,-1 0 0 16,3 0-1-16,-1 0 1 16,-1 0 0-16,6 0 0 15,-2 0-1-15,6 0 1 16,-1 0 0-16,3 0 0 15,2 0 0-15,1 0-1 16,0 0 2-16,1 0-1 16,3 0-1-16,-1-7 1 0,0 7 0 15,3 0-1-15,2 0 1 16,5-6-1-16,2 6 1 16,1 0 0-16,-3 0 4 15,1 0-4-15,-1 0 4 16,4 0-4-16,-5 0 4 15,-2 0-4-15,-1 0 4 16,-4-5-4-16,1 5-5 16,0 0 5-16,-1 0-5 15,1 0 5-15,0 0 0 16,2 0-1-16,-2-8 1 16,0 8 0-16,0 0 5 15,-5 0-5-15,2-8 4 0,-3 8-4 16,0 0 0-16,-8 0 0 15,2 0 0-15,-2 0-1 16,-3-5 1-16,1 5 0 16,0 0-1-16,0 0 2 15,-6 0-2-15,6 0 2 16,-7 0-1-16,6 0 0 16,-2 0 0-16,2 0-1 15,0 0 2-15,-1 0-1 16,-3 0-1-16,-2 0 1 15,1 0 0-15,-4 0-1 16,-4 0 1-16,-3-3 0 16,-5 3 0-16,-2 0 0 15,-1 0 0-15,-1 0 0 0,0 0 0 16,-5 0 0-16,0 0 0 16,-2 0 0-16,1 0 0 15,-19 0 0-15,30 0 1 16,-30 0-1-16,20 0 1 15,-20 0 1-15,0 0-1 16,16 0 0-16,-16 0 0 16,0 0 1-16,0 0 3 15,0 0 3-15,0 0-4 16,0 0 4-16,0 0-4 16,0 0 4-16,0 0-1 15,0 0-1-15,0 0-6 16,0 0 1-16,0 0-1 0,0 0 0 15,0 0 1-15,13 16-1 16,-13-16-4-16,0 0 5 16,0 0-1-16,0 0 1 15,0 0-1-15,0 0 1 16,0 0-1-16,0 0 0 16,0 0 1-16,0 0-1 15,0 0 1-15,0 0-7 16,0 0-14-16,0 0-28 15,26 6-83-15,-8-12-14 16,2 6 5-16</inkml:trace>
  </inkml:traceGroup>
</inkml:ink>
</file>

<file path=ppt/ink/ink4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44.40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AE3C2DBD-6ECC-4A63-AC87-CF67A08019FC}" emma:medium="tactile" emma:mode="ink">
          <msink:context xmlns:msink="http://schemas.microsoft.com/ink/2010/main" type="writingRegion" rotatedBoundingBox="29906,15775 31274,15775 31274,16558 29906,16558"/>
        </emma:interpretation>
      </emma:emma>
    </inkml:annotationXML>
    <inkml:traceGroup>
      <inkml:annotationXML>
        <emma:emma xmlns:emma="http://www.w3.org/2003/04/emma" version="1.0">
          <emma:interpretation id="{5D896E44-A761-4C44-AA9C-5DA5DD57C4E4}" emma:medium="tactile" emma:mode="ink">
            <msink:context xmlns:msink="http://schemas.microsoft.com/ink/2010/main" type="paragraph" rotatedBoundingBox="29906,15775 31274,15775 31274,16558 29906,16558" alignmentLevel="1"/>
          </emma:interpretation>
        </emma:emma>
      </inkml:annotationXML>
      <inkml:traceGroup>
        <inkml:annotationXML>
          <emma:emma xmlns:emma="http://www.w3.org/2003/04/emma" version="1.0">
            <emma:interpretation id="{F87BFC30-4A42-4581-9C6A-84659B59626E}" emma:medium="tactile" emma:mode="ink">
              <msink:context xmlns:msink="http://schemas.microsoft.com/ink/2010/main" type="line" rotatedBoundingBox="29906,15775 31274,15775 31274,16558 29906,16558"/>
            </emma:interpretation>
          </emma:emma>
        </inkml:annotationXML>
        <inkml:traceGroup>
          <inkml:annotationXML>
            <emma:emma xmlns:emma="http://www.w3.org/2003/04/emma" version="1.0">
              <emma:interpretation id="{E2B11316-50BD-4BCB-9123-0C7C85C51801}" emma:medium="tactile" emma:mode="ink">
                <msink:context xmlns:msink="http://schemas.microsoft.com/ink/2010/main" type="inkWord" rotatedBoundingBox="29906,15775 31274,15775 31274,16558 29906,16558"/>
              </emma:interpretation>
            </emma:emma>
          </inkml:annotationXML>
          <inkml:trace contextRef="#ctx0" brushRef="#br0">54 73 517 0,'0'0'168'15,"-17"-15"1"-15,-7-12-101 16,24 27-26-16,-8-18-12 16,8 18-11-16,0 0-9 15,0 0-10-15,-5-13 0 0,5 13 0 16,0 0 0-16,0 0 0 16,0 0 0-16,5 19 0 15,-5-19 0-15,16 34 0 16,-6-15 0-16,3 3 0 15,6 3 0-15,2 6 0 16,4-4 0-16,3-4 0 16,2 2 0-16,1 0 0 15,-1-5 0-15,3 0 0 16,-4-6 0-16,0-1 0 16,-4-1 0-16,-2 1 0 15,-7-6 0-15,-16-7 0 16,25 14 0-16,-25-14 0 15,0 0 0-15,6 19 0 0,-6-19 0 16,-25 19 0-16,6-6 0 16,-4 0 0-16,-5 1 0 15,-5 6 0-15,-3 0 0 16,-1 5 0-16,1-2 0 16,1 5 0-16,4-4 0 15,1 1 0-15,9 2 0 16,2-12 0-16,13 12-3 15,-13-16-171-15,19-11-7 16,0 0-1-16,35 97-6 16,-9-136 3-1</inkml:trace>
          <inkml:trace contextRef="#ctx0" brushRef="#br0" timeOffset="859.4155">682 454 600 0,'26'-7'168'16,"21"7"4"-16,-8-12-135 15,29 12-26-15,19 13-156 0,-2-13-24 16,4 7-5-16,1-1-10 15,11-25 1 1</inkml:trace>
          <inkml:trace contextRef="#ctx0" brushRef="#br0" timeOffset="562.5513">1130 6 554 0,'0'0'161'0,"-29"0"-1"16,21 14-122-16,-23-1-17 15,9 12-5-15,-11 7-5 16,5 9-2-16,-5 1-1 16,7 16 3-16,-2-6-3 0,9 9 3 15,1-4-5-15,10 0 3 16,8-1-9-16,9-4 0 15,8-12 0-15,7 0 0 16,8-8 0-16,7-5 0 16,6-5 0-16,1-6 0 15,8 1 0-15,-19-17-79 16,20 0-98-16,-9 0-1 16,1-6-5-16,-10-7 2 15,-2-3-4-15</inkml:trace>
        </inkml:traceGroup>
      </inkml:traceGroup>
    </inkml:traceGroup>
  </inkml:traceGroup>
</inkml:ink>
</file>

<file path=ppt/ink/ink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17.27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E560721E-45E8-4B79-BA64-4B5918956876}" emma:medium="tactile" emma:mode="ink">
          <msink:context xmlns:msink="http://schemas.microsoft.com/ink/2010/main" type="inkDrawing" rotatedBoundingBox="16458,9372 16600,9948 16584,9951 16442,9376" semanticType="callout" shapeName="Other">
            <msink:sourceLink direction="with" ref="{9490C002-D2AA-4E91-BB4B-741DF6965842}"/>
          </msink:context>
        </emma:interpretation>
      </emma:emma>
    </inkml:annotationXML>
    <inkml:trace contextRef="#ctx0" brushRef="#br0">0 0 177 0,'0'0'69'0,"0"0"2"0,0 0-6 15,0 0-12 1,0 0-10-16,0 0-7 0,0 0-4 16,0 0-1-16,0 0-3 15,0 0 0-15,18 19-1 16,-18-19-3-16,5 21-2 16,-5-4-5-16,8 5-2 15,-8 4-4-15,13 4-1 16,-8-2-1-16,6 10 2 15,-7-7-1 1,7 3 3-16,-5-5-1 0,5 6 2 0,-11-8-2 16,14 4 1-1,-14-5-3 1,13 2 0-16,-13-4-4 0,11 0 1 0,-11-4-3 16,10-1 0-16,-10-19-3 15,7 21-14-15,5 1-41 16,-12-22-105-16,0 0 6 15,0 0-11-15,0 0 5 16,0 0-8-16</inkml:trace>
  </inkml:traceGroup>
</inkml:ink>
</file>

<file path=ppt/ink/ink5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56.57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A40DA70A-3E35-4A6A-A342-0A72B38C3597}" emma:medium="tactile" emma:mode="ink">
          <msink:context xmlns:msink="http://schemas.microsoft.com/ink/2010/main" type="writingRegion" rotatedBoundingBox="757,6472 3125,6613 3049,7898 681,7757"/>
        </emma:interpretation>
      </emma:emma>
    </inkml:annotationXML>
    <inkml:traceGroup>
      <inkml:annotationXML>
        <emma:emma xmlns:emma="http://www.w3.org/2003/04/emma" version="1.0">
          <emma:interpretation id="{5186F034-1F22-4FD1-A91C-55BD610D632F}" emma:medium="tactile" emma:mode="ink">
            <msink:context xmlns:msink="http://schemas.microsoft.com/ink/2010/main" type="paragraph" rotatedBoundingBox="757,6472 3125,6613 3049,7898 681,7757" alignmentLevel="1"/>
          </emma:interpretation>
        </emma:emma>
      </inkml:annotationXML>
      <inkml:traceGroup>
        <inkml:annotationXML>
          <emma:emma xmlns:emma="http://www.w3.org/2003/04/emma" version="1.0">
            <emma:interpretation id="{AD47569F-1D6E-4F15-B9CC-86C7FD289C96}" emma:medium="tactile" emma:mode="ink">
              <msink:context xmlns:msink="http://schemas.microsoft.com/ink/2010/main" type="line" rotatedBoundingBox="757,6472 3125,6613 3049,7898 681,7757"/>
            </emma:interpretation>
          </emma:emma>
        </inkml:annotationXML>
        <inkml:traceGroup>
          <inkml:annotationXML>
            <emma:emma xmlns:emma="http://www.w3.org/2003/04/emma" version="1.0">
              <emma:interpretation id="{935031DE-00B1-46DE-BF5A-A72D4B1CCEEF}" emma:medium="tactile" emma:mode="ink">
                <msink:context xmlns:msink="http://schemas.microsoft.com/ink/2010/main" type="inkWord" rotatedBoundingBox="757,6472 3125,6613 3049,7898 681,7757">
                  <msink:destinationLink direction="with" ref="{8FA86380-72C5-49E4-80F8-CD6C6CA77AC7}"/>
                </msink:context>
              </emma:interpretation>
            </emma:emma>
          </inkml:annotationXML>
          <inkml:trace contextRef="#ctx0" brushRef="#br0">39 0 260 0,'0'0'136'0,"0"0"-5"15,0 0-53-15,0 0-27 16,0 0-8-16,0 0-13 16,0 0-9-16,0 0-7 15,0 0-3-15,-14 28-2 16,14-3-1-16,0 1 4 16,0 11-4-16,-11 0 7 15,11 8-4-15,-5-4 5 16,5 6-6-16,-6-6 4 15,6-1-7-15,0-5-1 16,0 0 0-16,-4-10-3 16,4 3 1-16,0-9-3 15,0-19 2-15,0 27 0 0,0-27 2 16,0 0-1-16,0 0 0 16,0 0 1-16,0 0-2 15,0-34 1-15,10 14-2 16,-3-7-1-16,3 0-3 15,6 0 1-15,0-1-3 16,1 3 2-16,2 4-1 16,-4 7 1-16,4 0-2 15,-19 14 1-15,24-7 0 16,-24 7 1-16,26 7 0 16,-26-7 0-16,24 28 2 15,-14-7-2-15,-3-2 2 16,2 8-1-16,-5-1 2 0,-4 0-2 15,9-2 2-15,-9 1-1 16,0-5 1-16,0-5-1 16,0-15-1-16,-9 30-9 15,9-30-26-15,0 17-83 16,0-17-39-16,0 0-2 16,19-20-2-16,-12 2-2 15</inkml:trace>
          <inkml:trace contextRef="#ctx0" brushRef="#br0" timeOffset="390.6755">608-73 352 0,'0'0'132'0,"0"0"7"16,0 0-92-16,-16 26-7 16,-5-13-7-16,21 21 0 15,-23 0 2-15,16 14-8 16,-16-2 2-16,7 15-8 15,-10-6 1-15,8 8-8 0,-2-3 0 16,3 1-8-16,1-6-3 16,3-8-3-16,5 2-9 15,-2-17-10-15,15 16-41 16,-16-25-101-16,11 1-3 16,0-24-2-16,0 17-1 15,0-17 1-15</inkml:trace>
          <inkml:trace contextRef="#ctx0" brushRef="#br0" timeOffset="14234.9542">718 112 310 0,'-20'0'139'0,"20"0"-28"16,0 0-37-16,-10-24-17 16,10 24-7-16,0 0-18 15,0 0-4-15,0-19-5 16,0 19-4-16,0 0-3 15,0 0-1-15,0 0-3 16,20 0-3-16,-20 0-1 16,23 0 1-16,-23 0 0 0,33 0 0 15,-12 0-1-15,5 0-2 16,-3 0 0-16,5 6 0 16,-2-6-2-16,4 0-1 15,-1 0-2-15,-1 6 1 16,-2-6-1-16,0 0 0 15,-1 0-2-15,-9-6-10 16,7 6-22-16,-23-13-68 16,0 13-59-16,0 0-10 15,0 0 5-15,0 0-9 16,0 0 21-16</inkml:trace>
          <inkml:trace contextRef="#ctx0" brushRef="#br0" timeOffset="14547.4674">938 194 471 0,'-11'23'151'15,"2"5"-28"-15,-7-15-90 16,16 23-4-16,-8-11-2 16,8 13-2-16,-9-6-5 15,9 8-1-15,-7-3-7 0,7 6 0 16,-9-8-10-16,4-1-8 16,5 0-24-16,0-34-59 15,-13 20-72-15,13-20-2 16,0 0-2-16,13-27 0 15,-2 1 20-15</inkml:trace>
          <inkml:trace contextRef="#ctx0" brushRef="#br0" timeOffset="-2078.1749">2077 71 262 0,'0'0'124'0,"0"0"-21"15,0 0-29-15,0 0-11 16,-23-9-14-16,23 9-12 16,0 0-8-16,-10 20-7 15,10-20 2-15,-10 33-6 16,-3-16 1-16,5 14-9 15,-8-4 6-15,5 8-7 16,-11-2 4-16,2 8-5 16,-4-7-1-16,4 6-2 0,-3-6 0 15,3 1 1-15,2 1-4 16,2-5 0-16,3-3-1 16,0-5 0-16,9-5-1 15,4-18 1-15,0 19-1 16,0-19 0-16,0 0 1 15,17-18 0-15,-7-1 0 16,6-5-1-16,-1-9 2 16,7 0-1-16,-5-8 1 15,3 5-2-15,1-5 2 16,0-4 0-16,0 4-5 16,-4 5 5-16,3-3-5 15,-4 7 5-15,-3 2-5 16,0 4 6-16,1 5-7 0,-14 21 4 15,11-28 1-15,-11 28-1 16,0 0 0-16,0 0 1 16,0 0 0-16,0 0 1 15,0 0 0-15,22 11 2 16,-22-11 0-16,4 27 0 16,-4-10 5-16,10 9-6 15,-4-4 6-15,7 11-6 16,-5 2 5-16,5 2-5 15,1 4 5-15,5 4-4 16,-2 0-1-16,7-5 2 16,-4-3-3-16,3 2 2 15,-3-9-4-15,2-5-15 16,13 3-152-16,-19-15-6 0,-16-13-3 16,0 0-5-16</inkml:trace>
          <inkml:trace contextRef="#ctx0" brushRef="#br0" timeOffset="15672.5056">1555 357 460 0,'-12'-18'153'0,"12"18"1"0,0 0-106 16,-26-7-24-16,26 7-7 15,-23 16-8-15,10 3-4 16,0 3-3-16,0 4 0 16,0 1-1-16,4 1 2 15,0 0-4-15,9-3 2 16,0-9-1-16,0-16 1 16,22 18-1-16,-22-18 0 15,25-5 0-15,-25 5-2 16,29-15 1-16,-29 15-1 15,24 0 0-15,-24 0-1 16,11 34-1-16,-11 0 1 16,0 13-2-16,0 7 4 15,8 9-2-15,-8 5 4 0,5 5 1 16,-5-2-1-16,10-7 4 16,-4-6-1-16,-6-7 6 15,7-7 1-15,-7-17 8 16,0 1-3-16,0-28 3 15,-16 20 1-15,-6-27 1 16,2 1-1-16,-19-16-3 16,2 9-13-16,-13-14-4 15,0 7 0-15,-6-7 0 16,2 7 0-16,2 5 0 16,4 2 0-16,12 20 0 15,-14-24-67-15,33 27-115 16,0-10-2-16,17 0 1 15,0 0-9-15,7-16 7 0</inkml:trace>
          <inkml:trace contextRef="#ctx0" brushRef="#br0" timeOffset="15063.1201">1211 415 338 0,'0'0'154'15,"0"0"0"-15,-13-35-48 16,13 35-53-16,0 0-14 15,0 0-11-15,-27-15-7 16,27 15-5-16,-27 11-4 16,27-11-4-16,-27 32-2 15,17-11 0-15,-6 5-3 16,7 1 0-16,2-6-2 0,7 4 1 16,0-9-2-16,0-16 0 15,23 20-2-15,-4-20-2 16,4-12-1-16,-3-4 0 15,7-5 1-15,-6-4-2 16,0 3 3-16,-3 0 0 16,-5 5 5-16,-13 17 2 15,14-27 1-15,-14 27 2 16,0 0-1-16,0 0 1 16,0 0-1-16,-9 27-2 15,9-10-6-15,0-17-14 16,6 44-42-16,-12-25-105 15,6-19-3-15,10 27-2 16,-10-27-2-16,16 12 1 0</inkml:trace>
        </inkml:traceGroup>
      </inkml:traceGroup>
    </inkml:traceGroup>
  </inkml:traceGroup>
</inkml:ink>
</file>

<file path=ppt/ink/ink5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2:11.42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03D2F9D-ED9B-48D7-97F2-6725DED927BE}" emma:medium="tactile" emma:mode="ink">
          <msink:context xmlns:msink="http://schemas.microsoft.com/ink/2010/main" type="inkDrawing" rotatedBoundingBox="3536,6731 30009,15289 29540,16741 3067,8183" semanticType="callout" shapeName="Other"/>
        </emma:interpretation>
      </emma:emma>
    </inkml:annotationXML>
    <inkml:trace contextRef="#ctx0" brushRef="#br0">-8 125 221 0,'0'0'113'16,"0"0"-20"-16,0 0-30 0,0 0-10 16,0-17-14-16,0 17-13 15,0 0-10-15,0 0-8 16,0 0 1-16,0 0 2 16,0 0 6-16,0 0 2 15,0 0 2-15,16-6 0 16,-16 6 1-16,0 0-4 15,17-17-2-15,-17 17-5 16,20-7-3-16,-20 7-2 16,25-8 1-16,-25 8-1 15,29-12 1-15,-29 12 0 16,29-8 0-16,-15 8-1 0,-14 0 1 16,32-12-2-1,-32 12-1-15,34-7-1 0,-20 7-2 16,5-7 0-16,-2 7 0 15,1 0-1-15,2-7 0 16,-1 7 1-16,1 0-1 16,1 0 0-16,-2 0 0 15,1 0 0-15,-3 0 0 16,1 0 0-16,-1 7 0 16,-1-7 0-16,-16 0 0 15,29 7 0-15,-12-7 0 16,-17 0 0-16,29 0-1 15,-11 6 1-15,-18-6 0 16,32 0 1-16,-15 0-1 0,-1 0 0 16,2 0 0-16,-1 0 0 15,-1 0 1-15,6 0-1 16,-5 0 0-16,0-6 0 16,4 6 0-16,3 0 0 15,-3 0-1-15,3 0 1 16,-2 0-1-16,0 0 1 15,3 0 0-15,-1 0 0 16,-3 6 0-16,2-6 0 16,0 0 0-16,0 0 0 15,0 0 0-15,1 0 0 16,-1 0 0-16,-6 0 0 16,2 0 0-16,-19 0 1 0,28 0-1 15,-28 0 1-15,0 0 0 16,18 0 1-16,-18 0-1 15,0 0 0-15,0 0 1 16,0 0-1-16,0 0-1 16,0 0 0-16,0 0 0 15,0 0 0-15,0 0 1 16,0 0-1-16,0 0 0 16,0 0 0-16,0 0 0 15,0 0 0-15,0 0-1 16,0 0 1-16,0 0-1 15,0 0 1-15,0 0-2 16,18-6 1-16,-18 6 0 16,0 0 1-16,0 0 0 0,16 0-1 15,-16 0 1-15,0 0 0 16,17 6 1-16,-17-6-1 16,18 0 0-16,-18 0 1 15,24-6 1-15,-24 6-1 16,28-7 1-16,-11 7-1 15,-17 0 1-15,34-10-1 16,-34 10 0-16,34 0-1 16,-34 0 0-16,29 0 0 15,-10 0 0-15,0 0 0 16,-4 0 0-16,-15 0 0 16,30 0 1-16,-12 0-1 15,0 0 0-15,1 0 0 16,2 0 0-16,-4 0 0 0,3-7 0 15,2 7 0-15,-2-7 1 16,1 7-1-16,-4-7 0 16,0 7 0-16,2-5 1 15,0 5-1-15,-3 0 0 16,2-5 0-16,-3 5 0 16,-15 0 0-16,31 0 0 15,-31 0 1-15,27-7-1 16,-27 7-1-16,27 0 1 15,-27 0 0-15,24 7-1 16,-24-7 1-16,31 0-1 16,-31 0 1-16,32 10 0 15,-32-10 0-15,27 0 1 0,-27 0-1 16,32 4 0-16,-32-4 0 16,25 0 0-16,-25 0 0 15,23 0 0-15,-23 0 1 16,23 6-1-16,-23-6-1 15,22 0 1-15,-22 0 0 16,25 7 0-16,-25-7 0 16,29 0 0-16,-13 0 0 15,2 0 0-15,3 0 1 16,-2 0 0-16,1 0-1 16,-1 0 0-16,-3 0 0 15,-16 0 0-15,30 0 0 16,-30 0 0-16,28 0 0 15,-28 0-1-15,30 0 2 0,-12 0-2 16,0 0 1-16,1 0 0 16,2 7 0-16,0-7 0 15,4 0 0-15,0 7 0 16,-1-7 0-16,2 10 0 16,2-10 0-16,2 10 0 15,-2-10 1-15,2 7-1 16,1 0 0-16,1 0 0 15,-3-2 0-15,6 0 1 16,-2 3-1-16,3-2 0 16,-2-6 1-16,5 6-1 15,-1-6 1-15,4 7 0 16,0-7 1-16,3 9-1 0,1-9 0 16,-4 9 0-16,5-4 0 15,-2 2 0-15,-3-3 0 16,0-1-1-16,-5 4 0 15,1 0 0-15,-3 0 0 16,4-3 0-16,0-4 1 16,-5 9-1-16,0-3 0 15,0-1 1-15,-1 1 0 16,-1-2-1-16,-3 3 0 16,1 3 0-16,-5-7 0 15,6 4 0-15,-4 3 1 16,5-6-2-16,0 3 1 15,1-1 0-15,4 1 1 16,0-1 0-16,3-1-1 0,0 0 1 16,1-1 0-16,4 4-1 15,-5 1 1-15,1-1-1 16,1-6 0-16,2 8 0 16,-4-3 0-16,7 2 0 15,-5-5 1-15,3 5-1 16,-5-7 0-16,5 9 0 15,-4-5-1-15,-5 2 2 16,8 1-1-16,-10-2 0 16,1 5 1-16,4-3-2 15,2 4 2-15,2-6-1 16,0 6 2-16,3-5-1 16,2 4 1-16,3-5-1 0,1 0 2 15,-3-1-1-15,3 3 1 16,-4-4-1-16,3 2 0 15,-5-2 0-15,1 3-1 16,-5-2 0-16,3 3 0 16,-9-3-1-16,8 1 0 15,-10 6 0-15,6-7 0 16,-6 3 0-16,4-3 1 16,-3 1-2-16,4 0 2 15,0 3-2-15,2 1-3 16,5 1 10-16,-4 1-8 15,5-5 8-15,1 5-8 16,-2-1 8-16,5-3-9 16,-5 5 10-16,1-8-6 0,-1 6-1 15,3-3 0-15,-2 1 0 16,-1 0 0-16,-1 1-1 16,2-2 2-16,-5 2-2 15,3-1 1-15,-6 1-1 16,1-2 1-16,1 4 0 15,0-2 0-15,4-1 0 16,1 3 0-16,0 0 0 16,2 2 0-16,5-2 0 15,-7 0 0-15,2 4 0 16,-2-6 0-16,-4 5 0 16,3-3 1-16,-4-1-2 15,4 1 2-15,-5 3-1 0,3-4 0 16,-3 4 0-16,4 1 1 15,-8-4-1-15,3 4 0 16,-1-3 0-16,-2 2 1 16,-3-3-1-16,-1 2 1 15,0-1-1-15,2 2 0 16,-1-3 0-16,6 2 0 16,-6-2 0-16,8 4 0 15,-5-6 0-15,8 2 0 16,2 0 0-16,-4-3 0 15,3 1 1-15,-3 2-1 16,3-2 0-16,0-2 1 16,-1 4-2-16,-1-1 1 0,-1-1-1 15,3 2 2-15,-3 0-3 16,-1-3 2-16,3-1-1 16,-4 4 1-16,-4-4-1 15,8 4 1-15,-8-2-1 16,8-1 1-16,-4 3-1 15,5 0 2-15,3 0-2 16,-6 0 2-16,9-1-2 16,-5 1 2-16,-2 3-2 15,1-4 2-15,0 3 4 16,-6 0-6-16,3-2 7 16,-1 2-8-16,-1-2 8 15,1 1-8-15,-2 0 8 16,-1 3-8-16,-2-8 1 0,0 5 1 15,-2-2 0-15,1 1 0 16,-4-1-1-16,3-1 1 16,1 7 0-16,-1-5 0 15,4 1-1-15,-2-1 1 16,2 2-1-16,1 0 2 16,0-2-2-16,2 5 2 15,-5-1-2-15,4-3 1 16,-3 0-1-16,0 4 2 15,-1 0-2-15,0-1 1 16,2 0 0-16,-5 0 0 16,2 1-1-16,-2 3 2 15,1-1-1-15,-1 1 0 0,2-2 0 16,-3 2 0-16,1-5-1 16,3 4 2-16,-1 0-2 15,0-6 1-15,4 3-1 16,0 0 2-16,2-3-2 15,5 0 1-15,-4-1-1 16,3 6 2-16,3-5-2 16,0 0 1-16,-1 3 0 15,3 0 0-15,-8-3-1 16,2 0 2-16,-1 3-2 16,1-5 2-16,-3 0-2 15,-2 1 2-15,1 0-2 16,-5 2 2-16,4-2-1 15,0-3 1-15,-4 3-1 0,2 0 0 16,-3 0-1-16,3-1-1 16,0 1 7-16,2 0-7 15,2 0 7-15,-5 0-7 16,6 0 8-16,0-1-8 16,1 1 7-16,0-2-3 15,-2-2-3-15,-2 2 2 16,-3-1-2-16,2-3 2 15,-5 2-2-15,1 0 2 16,-1 1-1-16,0 0 0 16,1 3-1-16,-7 0 2 15,5-2-1-15,-4 0 1 16,2 2-1-16,-1 4 0 0,-3-6 0 16,0 2 0-16,3 3 0 15,-1 0 0-15,1-2-1 16,1 2 1-16,4-1 0 15,2 3 0-15,-1-4-1 16,1 5 2-16,3-3-2 16,6 2 2-16,-6-1-2 15,2 3 2-15,0 1-1 16,-2-1 0-16,0 1 0 16,-3-1 0-16,2 1 0 15,0-2 0-15,-2-1 0 16,2-1 1-16,-2 2-1 15,0 0 1-15,-1-5 0 16,0 2 0-16,2 2 0 0,-3-3 1 16,-1-2-2-16,1 1 1 15,-4 1-1-15,8-2 2 16,-5 0-2-16,5 0 1 16,-2 0-1-16,3-5 1 15,0 4-1-15,1-4 1 16,-1 5-1-16,-2-4 0 15,3 2 0-15,-3-2 1 16,0 3-1-16,-1-3 1 16,-1 1-2-16,-1-1 2 15,3 2-1-15,-1-1 1 16,-3-4-1-16,1 6-3 16,-2-3 9-16,-3 1-8 15,3 0 7-15,-8 3-7 16,4-1 7-16,-5-3-7 0,3 4 8 15,0-5-6-15,0 4 0 16,0-3 0-16,1 3 0 16,0-5 1-16,4 6-1 15,-1-5 0-15,3 2 0 16,4-1 0-16,-1 3 0 16,3-2 1-16,-1 0-2 15,-3-1 1-15,-1 4-1 16,0 0 2-16,-1 0-1 15,-2 0 0-15,-2 2-1 16,1 0 2-16,-2-2-2 16,1 1 2-16,4 2-2 15,-1-1 2-15,1-1-3 0,-1 0 3 16,2-1-2-16,-4 4 2 16,0-4-2-16,-1 4 1 15,-2-2 0-15,-3 0 0 16,1 0-1-16,-5 3 1 15,2-2 0-15,-3-3 0 16,1 1 0-16,-1 0 0 16,-2-1-1-16,4 0 2 15,-1-4-1-15,3 4 0 16,-1-3-1-16,3-1 2 16,-4 2-2-16,5 0 1 15,-1-1 0-15,1-1 0 0,-3-1 0 16,4 3 0-16,-1-3 0 15,0 5 0-15,0-6-1 16,0 6 2-16,0-4-2 16,-1 4 2-16,1-5-2 15,0 5 2-15,0 0-2 16,5-7 1-16,-2 7-1 16,1-4 2-16,-1 4-2 15,3-7 2-15,-2 5-2 16,1-1 2-16,1-4-1 15,-6 7 0-15,1-6 1 16,0 3-1-16,-4 1 0 16,1 2 1-16,0-6-2 15,-3 5 1-15,3-1-1 0,-4 1-1 16,3 1 8-16,0 0-8 16,1-4 7-16,0 3-7 15,1 1 7-15,4-3-7 16,0 1 7-16,0-3-4 15,-2 4-2-15,4-3 1 16,-4 3 0-16,2 0 0 16,-2-3 0-16,0 4 0 15,2 0 0-15,-3-3 1 16,-1 1-2-16,1 2 2 16,0-4-2-16,5 2 2 15,-4-1-2-15,1 0 1 16,-1-1 0-16,-1 4-1 15,1-4 1-15,-1 2 0 0,-2 2 0 16,-3-1 0-16,0-1-1 16,0 0 2-16,-1 4-2 15,2-2 2-15,1 0-2 16,0 2 1-16,2-1-1 16,-3 4 2-16,2-5-2 15,2 9 1-15,2-8 0 16,1 5 0-16,1-2 0 15,2-1 0-15,2-1 0 16,0 0 0-16,1 4 0 16,-1-6 0-16,-1 4 0 15,0-3 0-15,-1 3-1 16,2-3 2-16,-2 1-2 0,-1-2 2 16,0 2-2-16,2 2 1 15,1-6 0-15,-2 5 0 16,1-1-1-16,-1 1 1 15,1 2 0-15,1-4 0 16,-1 0 0-16,-1 0 0 16,-2 2-1-16,4-4 2 15,-2 5-2-15,-3-8 2 16,1 4-2-16,-1 0 2 16,3 0-2-16,-2-3 2 15,-1 3-1-15,-1 0-2 16,2 2 6-16,1-2-6 15,2 1 7-15,-1 3-7 16,0-3 7-16,0-1-7 0,-2 2 6 16,7-2-4-16,-4 0 0 15,0 0 0-15,2-2-1 16,3 6 2-16,-2-4-2 16,-1 2 1-16,3-2-1 15,-3 1 1-15,2 0-1 16,-3-1 1-16,0 0 0 15,-3 1 0-15,-1-1 0 16,2 0 0-16,-3 0 0 16,0-2 0-16,0 6 0 15,2-5 0-15,-2-1 0 16,3 3 1-16,1 2-2 16,0 2 1-16,2-5-1 0,4 4 2 15,2 0-2-15,-2-3 2 16,2 4-1-16,-1-2 0 15,1-2 0-15,3-1 1 16,-2 1-1-16,-2-1 1 16,-1-1 0-16,1 1 0 15,-4-1-1-15,2-1 2 16,-4 2-2-16,0-2 3 16,-2-1-3-16,0 4 0 15,1-4 0-15,-4-1 0 16,1 2 0-16,1 0 0 15,1-5 0-15,3 6 0 16,-2-4 0-16,3-1 0 0,-2 0 0 16,2 0 0-16,2 5 0 15,-1-4 0-15,-2-4 0 16,0 5 0-16,-2-6 0 16,1 7 0-16,-4-7 0 15,0 2 0-15,-3 2 0 16,0 0 0-16,-2-1 0 15,-1-3 0-15,-2 1 0 16,-1 3 0-16,0-1 0 16,-2 1 0-16,1 0 0 15,-2 0 0-15,2-1 0 16,-1 1 0-16,-3-1 0 16,3-1 0-16,-3-1 0 15,1 5 0-15,-17-9 0 0,32 10 0 16,-32-10 0-16,31 14 0 15,-14-7 0-15,-1 0 0 16,-16-7 0-16,32 19 0 16,-15-12 0-16,-17-7 0 15,29 15 0-15,-11-2-2 16,-1-6 4-16,2 3-2 16,1 0 0-16,5-1 0 15,-2 3 0-15,3-6 0 16,3 7 0-16,-1-4 0 15,1-4 0-15,-2 4 0 16,1-1 0-16,1 1 0 16,-2 0 0-16,1-3 0 15,0 1 0-15,4 0 0 16,-5-1 0-16,5 1 0 0,0 1 0 16,-2-2 0-16,2 1 0 15,-3 0 0-15,3 1 0 16,-4 0 0-16,5-1 0 15,-4 3 0-15,0-3 0 16,3 0 0-16,-3 0 0 16,3 1 0-16,0-3 0 15,-5 4 0-15,1-1 0 16,2 1 0-16,-2 0 0 16,0-3 0-16,-1 1 0 15,-1 0 0-15,2 0 0 16,2-1 0-16,-1 2 0 0,-1 0 0 15,2-1 0-15,-2-2 0 16,1 3 0-16,1 0 0 16,1-1 0-16,1-1 0 15,1 1 0-15,-1 1 0 16,0 1 0-16,-2-2 0 16,2 0 0-16,-1 1 0 15,-2 2 0-15,-2-1 0 16,-1 0 0-16,2-4 0 15,1 3 0-15,-4-2 0 16,1 2 0-16,1 0 0 16,-1-3 0-16,1 1 0 15,-3 1 0-15,1 0 0 16,-3 1 0-16,-1-3 0 0,3 3 0 16,-3-2 0-16,4 1 0 15,-3 0 0-15,1-1 0 16,3 1 0-16,0-1 0 15,0-2 0-15,0-4 0 16,2 11 0-16,-2-11 0 16,2 6 0-16,-2 1 0 15,1-1 0-15,2 1 0 16,0 0 0-16,-1 0 0 16,-1-1 0-16,2-2 0 15,-4 1 0-15,1 0 0 16,0 3 0-16,0-3 0 15,1 3 0-15,0-5 0 0,1 3 0 16,1 1 0-16,0-3 0 16,3 4 0-16,0-3 0 15,-3 2 0-15,2-3 0 16,-2 0 0-16,-2-4 0 16,0 12 0-16,4-8 0 15,-5 1 0-15,1 0 0 16,2 3 0-16,-1 0 0 15,4-3 0-15,1-1 0 16,2 2 0-16,-2-1 0 16,5 0 0-16,3 3 0 15,-1-2 0-15,4-3 0 16,-2-3 0-16,0 8 0 16,1-8 0-16,-1 9 0 0,2-9 0 15,-5 0 0-15,-1 4 0 16,1-4 0-16,0 6 0 15,0-6 0-15,-2 5 0 16,0-5 0-16,-2 8 0 16,1-8 0-16,-2 0 0 15,1 0 0-15,-2 0 0 16,2 0 0-16,1 0 0 16,0 0 0-16,2 0 0 15,-2 0 0-15,2 0 0 16,1 0 0-16,-3 0 0 15,2 0 0-15,-5 0 0 16,1 0 0-16,-5 0 0 16,1 0 0-16,-1 0 0 0,-4-8 0 15,-2 8 0-15,3 0 0 16,-1 0 0-16,1 0 0 16,0 0 0-16,0 0 0 15,0 8 0-15,-1-8 0 16,4 0 0-16,-1 0 0 15,-1 5 0-15,2-5 0 16,2 0 0-16,-4 0 0 16,4 0 0-16,-2 0 0 15,0 0 0-15,3 0 0 16,-2 0 0-16,-1 0 0 16,-1 0 0-16,-1 0 0 15,2 0 0-15,-3 0 0 0,-1 0 0 16,5 0 0-16,-6 0 0 15,5 0 0-15,-3 0 0 16,-2 0 0-16,5 0 0 16,-5 0 0-16,2 0 0 15,-5 0 0-15,6 0 0 16,-4 0 0-16,0 0 0 16,0 0 0-16,-1-5 0 15,0 5 0-15,1 0 0 16,-7 0-9-16,14 21-141 15,-30-21-24-15,-17 14 1 16</inkml:trace>
  </inkml:traceGroup>
</inkml:ink>
</file>

<file path=ppt/ink/ink5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4:07.078"/>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2920FF2-49D9-4BB8-997D-B5003B6D8AE9}" emma:medium="tactile" emma:mode="ink">
          <msink:context xmlns:msink="http://schemas.microsoft.com/ink/2010/main" type="inkDrawing" rotatedBoundingBox="1970,14014 29118,3102 30671,6967 3524,17879" semanticType="callout" shapeName="Other">
            <msink:sourceLink direction="with" ref="{510B771E-E36C-4F7D-A2DB-DB682936C299}"/>
            <msink:sourceLink direction="with" ref="{6505E1FF-E4CD-4BC6-BA31-4E7C20D79970}"/>
          </msink:context>
        </emma:interpretation>
      </emma:emma>
    </inkml:annotationXML>
    <inkml:trace contextRef="#ctx0" brushRef="#br0">27830 51 167 0,'-36'-7'85'16,"36"7"-18"-16,-23 13-26 0,4-13-5 15,19 0 1-15,-32 0 2 16,32 0 0-16,-26 0 2 16,26 0-6-16,-23 0-7 15,23 0-7-15,-31 0-4 16,31 0-4-16,-33-6 1 15,33 6 2-15,-39 0 3 16,23 0 1-16,-15-7 2 16,14 7 0-16,-17-7-1 15,14 7-4-15,-13-12-2 16,7 12-4-16,-5-9-3 16,4 9-2-16,-2-12-3 15,-2 12-2-15,2-5 0 0,-3 5-1 16,0-8 1-16,0 8-1 15,2-3 1-15,-2 3-1 16,0 0 1-16,5-5-1 16,-1 5 0-16,2-6 1 15,0 6-1-15,1 0 0 16,3 0 0-16,-1 0 0 16,-3 0 0-16,0 0 1 15,1 0-2-15,1 0 1 16,0 6 0-16,3-6 0 15,-3 5 0-15,4-5 0 16,1 0 0-16,2 8 0 16,-2-8 0-16,0 0 0 15,-1 7 0-15,0-7 0 0,-1 7-1 16,1-7 2-16,1 6-2 16,0-6 1-16,0 0 1 15,2 0-1-15,-2 0 0 16,0 0 1-16,0 0-1 15,1 0 0-15,-6-8 1 16,-2 3-1-16,-1 5 0 16,-4-6 0-16,-2 6 0 15,-3-6 0-15,-5 6 1 16,2 0-1-16,-5-7 0 16,2 7 0-16,0 0 0 15,-1 0 0-15,1 0 1 16,-2 0-1-16,3 0 0 0,2 0 0 15,0 0 0-15,4 0-1 16,2 7 1-16,1-7 0 16,2 0 0-16,-1 0 0 15,2 0 0-15,-1 6 0 16,2-6 0-16,2 0 1 16,3 6-2-16,-3-6 1 15,1 5 0-15,-1-5 0 16,3 4 0-16,-2-4 0 15,0 8-1-15,-1-8 1 16,3 0 0-16,1 5 0 16,-1-5 1-16,3 0-1 15,-1 0 0-15,1 0 0 16,0 0 0-16,0 0 1 0,-2-5-1 16,-7 5 0-1,3 0 0-15,-3 0 0 0,-5 0 0 16,2 0-1-16,-1 0 1 15,0 5 0-15,-2-5 1 16,3 0-1-16,0 0 0 16,2 0 0-16,-1 0 0 15,1 0 0-15,-4 0 0 16,1 0 0-16,-2 0 0 16,5 0 0-16,-7 0 0 15,3 0 0-15,-3 6 0 16,0-6 0-16,-3 0 0 15,4 7 0-15,-4-7-1 16,-3 6 1-16,3-6 0 0,-2 9 0 16,1-4 0-16,-2-5 0 15,2 8 0-15,2-2 0 16,0 1-1-16,2-7 1 16,0 6-1-16,3-6 1 15,1 8-1-15,3-8 1 16,-2 8 0-16,1-8 0 15,1 0 0-15,-2 5 0 16,0-5 0-16,4 0 0 16,-1 6 0-16,-1-6 0 15,1 0 0-15,-2 7 0 16,2-7-1-16,-1 0 2 16,-1 6-2-16,-2-6 1 0,0 0 0 15,-4 7 0-15,3-7 0 16,-1 6 0-16,-4-6 0 15,-1 9-1-15,-2-9 1 16,-1 7 0-16,-2-7 0 16,0 8 0-16,-4-8 0 15,2 0 0-15,-1 0 0 16,1 5 1-16,-1-5-1 16,1 6 0-16,1-6-1 15,-1 0 1-15,-2 10 0 16,0-10-1-16,-3 5 1 15,-1-5 0-15,-2 12-1 16,-6-12 1-16,-4 8 0 16,-2 0 0-16,-1 0 0 0,-3-8 0 15,1 9 0-15,-2-9 0 16,2 2 0-16,4-2 0 16,2 8 0-16,-3-8 0 15,3 5 0-15,2-5-1 16,-1 8 1-16,1-8 0 15,-3 9 0-15,1-5-1 16,-1-4 1-16,-1 7 0 16,1-7 0-16,1 8 0 15,-1-3-1-15,6-5 1 16,-1 8 0-16,2-8 0 16,3 5-1-16,1-5 1 15,4 0-1-15,0 7 1 0,4-7 0 16,-1 5 0-16,2-5-1 15,-1 0 1-15,2 9 0 16,-2-9 0-16,1 6-1 16,-1-6 1-16,-2 7-1 15,-3-1 1-15,2-2 0 16,-2 1-1-16,-1 3 0 16,2-3 1-16,-2 2-1 15,3 1 1-15,-2 0 0 16,2 1-1-16,-1-1 1 15,3-1 0-15,-1 0 0 16,-4-1 0-16,-1 1-1 16,1-1 2-16,-2-2-1 15,1 2 0-15,-1-6 0 0,-1 11 0 16,1-11-1-16,1 7 2 16,-1-7-2-16,0 8 0 15,-2-8 1-15,3 9 0 16,0-9 0-16,-1 7 0 15,0-7 0-15,1 10 0 16,-1-10-1-16,-4 10 1 16,-3-10 0-16,-1 9 0 15,-3-5 0-15,-2 4 0 16,-1-4-1-16,-5-4 2 16,1 8-1-16,1-8 0 15,-1 8 0-15,0-3 1 16,1-5-2-16,-2 12 2 15,4-12 0-15,-2 7-1 0,-2-7 0 16,-1 9 1-16,0-9-1 16,0 11 1-16,-6-5-1 15,-1-2 1-15,-4 3-2 16,-1-3 2-16,-1 6-1 16,0-3 0-16,-4-3 0 15,2 5 1-15,-1 1-1 16,2 1 1-16,2-5-2 15,-1 3 2-15,1 0-2 16,4-2 2-16,1 5-1 16,1-5 0-16,1 3-1 15,3-2 1-15,2 5 6 16,0-3-4-16,1 4 4 0,1-1-8 16,2-2 9-16,2 6-9 15,-2-4 9-15,2-3-9 16,1 4 1-16,0-4-2 15,1 0 2-15,2 4 1 16,3-1 0-16,0-3 0 16,-4 4-1-16,4 3 1 15,-1-4-1-15,-1 4 1 16,2 0-1-16,0-2 1 16,-4 5-1-16,3 0 1 15,2 1-2-15,-1-2 2 16,2 8-1-16,1-3 1 15,3 6-1-15,2 2 1 0,0-1-3 16,2 2 4-16,0 4-3 16,0-2 2-16,2 1-2 15,-2-2 3-15,2-5-3 16,-2 4 3-16,2-6-3 16,0 0 3-16,1 0-3 15,6-2 3-15,-2-2-2 16,2-3 2-16,-1 2-2 15,2-3 2-15,-1 2-1 16,0-8 1-16,-2 11 5 16,-1-1-9-16,3-3 9 15,-4 1-8-15,1 1 8 16,3 3-8-16,0-4 7 16,-5 4-7-16,1-6 1 0,1 2 1 15,-1 2-1-15,1-2 2 16,1 4-2-16,-1-3 2 15,-1 5-1-15,5-3 0 16,1 6-1-16,-1-7 2 16,2 9-2-16,0-2 1 15,-2 0-1-15,2 1 1 16,-2 3-2-16,2-3 3 16,-3 2-2-16,4-2 2 15,-4 3-2-15,4-3 2 16,-1 0-2-16,4-1 2 15,-2 0-2-15,-2 1 2 16,1-1-3-16,-6 4 3 16,2 0 4-16,-3-1-5 0,-1-4 6 15,-2 8-6-15,-7-7 6 16,3 5-5-16,0-2 6 16,-2 2-6-16,-1-4 0 15,4 2 1-15,2 2-3 16,2 1 3-16,4 5-4 15,2-1 2-15,2 1-2 16,6 0 3-16,-1 1-3 16,2-2 3-16,-1 5-3 15,-2-4 2-15,2-5-1 16,-2 5 2-16,-3-8-3 16,3 5 3-16,-5-1-4 0,-1-3 5 15,-2 1 2-15,2 1-5 16,0 0 6-16,1-3-6 15,-1 1 6-15,2-5-6 16,-2 8 6-16,2-7-7 16,2 1 1-16,3-4 1 15,1 8-1-15,4-3 2 16,-5 1-3-16,1 3 3 16,3 3-3-16,2-1 3 15,2 3-3-15,-2-2 3 16,2 2-3-16,0 0 3 15,0-1-2-15,3-2 2 16,-5-5-1-16,2-2 2 16,0 0-2-16,-1-1 2 0,-4 2-2 15,2-4 3-15,-4 5 2 16,-1 2-4-16,-3-4 4 16,-3 4-5-16,0-5 7 15,-2 3-5-15,-2 0 5 16,2-4-6-16,-3 2 1 15,9-1 0-15,-8 2-1 16,4-4 1-16,1 7-3 16,2-1 2-16,-2 0-1 15,6 0 2-15,-5 7-2 16,3-2 2-16,1-1-1 16,-6 6 1-16,3-4-2 15,0 1 2-15,0-3-3 0,0 0 2 16,-2 3-3-1,-4-5 3-15,1 3-3 0,1-5 1 16,0 6 5-16,-5-5-6 16,0 1 6-16,-5-1-5 15,3 2 5-15,0-4-5 16,2 0 5-16,-2-3-3 16,3 2-2-16,0 4 2 15,3-3-3-15,3 7 3 16,0-5-2-16,4 6 1 15,-4 1-1-15,-1-1 1 16,4 4-1-16,-2-4 1 16,-2-1-2-16,1 1 1 15,-2-6 0-15,0 1 1 0,1-3-2 16,-4-1 3-16,2 4-3 16,-4-4 4-16,5-1 2 15,-10 1-4-15,8 0 4 16,-4 3-5-16,1-2 4 15,0-3-4-15,1 3 5 16,3-5-6-16,-2 3 1 16,3 0 2-16,1 0-3 15,-2-1 3-15,-2 0-2 16,4 3 2-16,-1-2-2 16,0 4 2-16,1-1-2 15,-4 0 2-15,2 0-2 16,2 6 1-16,-4-6-1 15,2 0 2-15,1-5-3 0,-6 4 3 16,2 0-2-16,0-6 2 16,3 1-3-16,1-1 3 15,2-7-2-15,1 7 2 16,5-6-1-16,-1 2 1 16,5-4-2-16,2 2 2 15,1-1 3-15,0 5-6 16,-1-5 7-16,3-3-7 15,1 2 7-15,-4 3-7 16,1-3 7-16,0-1-8 16,-1 3 3-16,-1-2 0 15,-2-3 0-15,1 5 1 16,-3-2-2-16,-2 1 2 16,2 3-2-16,-1-4 2 0,-2 7-2 15,0-6 2-15,2 3-2 16,0 3 2-16,-5-3-2 15,5 0 2-15,1 4-2 16,1-5 1-16,-1 0 0 16,0 3 0-16,3-4-1 15,-1 1 1-15,1 2-1 16,1-1 2-16,-3 2-2 16,3-5 2-16,2 4-2 15,-2 1 1-15,-2-5 0 16,4 1 1-16,3 0-2 15,-4-1 2-15,1 1-2 16,0-6 1-16,0 3 0 0,0-3 1 16,0 2-3-16,-2 0 3 15,-1 0-2-15,-4-2 1 16,0 2-1-16,-7 9-1 16,0-7 7-16,-7 2-7 15,1-1 7-15,0 1-7 16,-1-1 6-16,-4 2-6 15,6 1 7-15,3-6-4 16,6 2-2-16,-3-2 1 16,1 0-1-16,3-3 2 15,1 1-1-15,0 4 1 16,-1-6-2-16,2 0 2 16,-3-3-1-16,1 4 0 15,2-2 0-15,-7 1 1 0,4 1-1 16,-2-5 0-16,-2 3 0 15,-7 5 0-15,2-5-1 16,-2 5 2-16,-4-3-1 16,3 0 0-16,2-1-1 15,-2 1 2-15,3 1-1 16,3-3 0-16,2 2 0 16,3 0 1-16,3-7-2 15,5 5 2-15,-3-3-1 16,-1 3 0-16,3-4-1 15,1 4 3-15,0-5-2 16,-2-1 1-16,2 2-1 16,0-8 0-16,0 7 0 0,7-7 1 15,-5 6-1-15,2-6-1 16,-1 7 1-16,4-7 1 16,-7 0-1-16,5 7 0 15,-3-7 0-15,-2 6-1 16,-1-6 1-16,-2 8 1 15,-1-3-2-15,-2-5 2 16,-1 8-2-16,-1-8 2 16,3 7-1-16,0 0 0 15,-3-1-1-15,3-6 1 16,1 9 0-16,4-9 0 16,-2 12 0-16,4-10 0 15,-1-2 0-15,2 11 1 16,-1-11-1-16,2 6 0 0,0-6 0 15,2 4 1-15,0-4-1 16,0 0 1-16,-1 5-1 16,0-5 0-16,3 6 0 15,-3-6 0-15,2 9 0 16,0-9 0-16,-2 11 0 16,-1-11 0-16,3 6 0 15,-2-6 1-15,-1 0-1 16,-1 0 1-16,1 0 0 15,-4 0 0-15,0 0-1 16,-1 0 1-16,1 0 0 16,0 0-1-16,0-6 1 15,-5 6-1-15,8 0 1 0,1 0-1 16,-4 0 1-16,6 0-1 16,0-7 1-16,0 7 0 15,3 0-1-15,1 0 0 16,-2 0 0-16,4 0 1 15,0 7-1-15,-4-7 0 16,21 0 0-16,-32 6-1 16,32-6 1-16,-30 0 0 15,30 0 1-15,-26 0-1 16,26 0 1-16,-31 0-1 16,12 0 1-16,19 0-1 15,-33 0 1-15,16 0-1 16,-4 0 0-16,4-6 0 15,-3 6 0-15,-2 0-1 0,4 0 1 16,-2 0 0-16,-5 0 1 16,1 0-2-16,-2 0 2 15,1-6-1-15,-4 6 0 16,-1 0 0-16,2 0 1 16,-4 0-1-16,5 0 0 15,-2 0 0-15,0 0 0 16,1 0 0-16,0 6 0 15,-1-6 0-15,-1 0-1 16,2 6 2-16,-4-6-1 16,2 0 1-16,0 0 0 15,1 0 0-15,0 0 1 0,4 0-1 16,-1-6 1 0,1 6 0-16,-4-13-1 0,3 13 0 15,3 0-1-15,1 0-1 16,-3 0-9-16,1 0-27 15,14 23-124-15,-9-12-12 16,19-11 1-16,-21 6-8 16</inkml:trace>
  </inkml:traceGroup>
</inkml:ink>
</file>

<file path=ppt/ink/ink53.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4:12.5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AE9EC42-2C8C-4570-B06F-F04E135F40C8}" emma:medium="tactile" emma:mode="ink">
          <msink:context xmlns:msink="http://schemas.microsoft.com/ink/2010/main" type="writingRegion" rotatedBoundingBox="24109,7535 30813,7466 30824,8531 24120,8600"/>
        </emma:interpretation>
      </emma:emma>
    </inkml:annotationXML>
    <inkml:traceGroup>
      <inkml:annotationXML>
        <emma:emma xmlns:emma="http://www.w3.org/2003/04/emma" version="1.0">
          <emma:interpretation id="{714D6626-1E7B-41F7-A0C6-E3F66D9FDD72}" emma:medium="tactile" emma:mode="ink">
            <msink:context xmlns:msink="http://schemas.microsoft.com/ink/2010/main" type="paragraph" rotatedBoundingBox="24109,7535 30813,7466 30824,8531 24120,8600" alignmentLevel="1"/>
          </emma:interpretation>
        </emma:emma>
      </inkml:annotationXML>
      <inkml:traceGroup>
        <inkml:annotationXML>
          <emma:emma xmlns:emma="http://www.w3.org/2003/04/emma" version="1.0">
            <emma:interpretation id="{57D4F58B-7E18-4CCC-8454-70F6F9F1C426}" emma:medium="tactile" emma:mode="ink">
              <msink:context xmlns:msink="http://schemas.microsoft.com/ink/2010/main" type="line" rotatedBoundingBox="24109,7535 30813,7466 30824,8531 24120,8600"/>
            </emma:interpretation>
          </emma:emma>
        </inkml:annotationXML>
        <inkml:traceGroup>
          <inkml:annotationXML>
            <emma:emma xmlns:emma="http://www.w3.org/2003/04/emma" version="1.0">
              <emma:interpretation id="{BD01EA1C-D340-4C39-BC73-C610C2A04811}" emma:medium="tactile" emma:mode="ink">
                <msink:context xmlns:msink="http://schemas.microsoft.com/ink/2010/main" type="inkWord" rotatedBoundingBox="24109,7535 27685,7499 27696,8564 24120,8600"/>
              </emma:interpretation>
            </emma:emma>
          </inkml:annotationXML>
          <inkml:trace contextRef="#ctx0" brushRef="#br0">122 0 244 0,'0'0'115'15,"0"0"3"-15,0 0-69 16,0 0-25-16,0 0-2 16,0 0 1-16,-15 28-1 15,15-28-6-15,-7 35-1 16,-3-11-1-16,10 9 4 16,-14-3-1-16,8 8 1 15,-4 0-5-15,2 3 0 16,-3 0-5-16,5 3 3 15,-3-8-5-15,3 2 2 16,-1-8-6-16,7-2 3 0,-10-5-3 16,10-5 4-16,0-18 1 15,-4 19 2-15,4-19 0 16,0 0 0-16,0 0 1 16,0-15-2-16,0-3 0 15,4-3-2-15,-4-2-2 16,10-5-3-16,-3-3 0 15,1-3-1-15,0 4 1 16,3-1-2-16,-3 1 3 16,2 2-3-16,-1 3 1 15,3 0-1-15,-2 5 1 16,1-1-2-16,3 7 1 16,-14 14-1-16,21-19-1 0,-21 19-1 15,19-14 1-15,-19 14 0 16,18 6-1-16,-18-6 1 15,10 25-1-15,-10-9 2 16,10 8 0-16,-10 0 1 16,7 9-1-16,-7-1 2 15,0-1-2-15,0 0 2 16,0-2-1-16,0 2 1 16,0-9-1-16,0-1 2 15,0-21-1-15,0 21 1 16,0-21 0-16,0 0 0 15,0 0 1-15,16-13-1 16,-6-1 1-16,0-9-1 16,1-2 1-16,3-9-2 15,2 4 1-15,1-8-2 0,4 10 2 16,-2-5-2-16,2 3 2 16,1 6-3-16,1 1 2 15,-7 8-1-15,2 2 0 16,-18 13-1-16,26-11 0 15,-26 11 0-15,0 0-1 16,16 24 1-16,-16-3 0 16,0 3 1-16,0 10 0 15,0 0 3-15,0 0-2 16,0 3 3-16,0-6-2 16,6 3 2-16,-1-7-10 15,-5-27-42-15,9 27-94 16,8-16-6-16,-17-11 0 0,32 0-6 15,-22-24 1-15</inkml:trace>
          <inkml:trace contextRef="#ctx0" brushRef="#br0" timeOffset="578.1484">1079-23 306 0,'0'0'128'0,"0"0"1"16,-24 0-77-16,0 0-22 16,24 0-2-16,-43 17-1 15,24 4-4-15,-10-1-5 16,3 14-1-16,-6 4 0 16,9 13 3-16,-9-4-5 15,13 7-1-15,-1-1-7 16,11-4 0-16,9-8-4 15,0-4 2-15,15-17-3 0,9-9-1 16,4-11 0-16,7-20 0 16,2-1 1-16,0-13-1 15,0-3 2-15,-2-4-2 16,-4 1 3-16,-8 1-1 16,-6-1 4-16,-2 13 0 15,-8 1 0-15,-1 8-1 16,-6 18 0-16,0 0 0 15,0 0-2-15,-21 0 0 16,10 21-3-16,2 2-1 16,-1 10-2-16,1 2 2 15,2 6-11-15,-3-1-10 16,20 8-33-16,-20-17-73 16,19-1-28-16,-2-10-3 0,-7-20 0 15,26 7-4-15</inkml:trace>
          <inkml:trace contextRef="#ctx0" brushRef="#br0" timeOffset="1031.2968">1301 131 508 0,'-23'6'147'0,"23"-6"-39"15,-17 34-93-15,6-14-3 16,11 14 2-16,-13-6 0 0,13 5-4 16,0-6-6-16,0 1 0 15,0-8 0-15,0-3 1 16,0-17 0-16,0 0-1 16,0 0 0-16,0 0 0 15,11-39 0-15,-4 13-2 16,-7-1 1-16,11-6-3 15,1-1 2-15,3-1-4 16,3 1 3-16,-2 7-2 16,5 8 0-16,-2 2-1 15,1 4 1-15,-1 8-1 16,-3 5 0-16,-16 0 2 16,23 21 0-16,-17-2 1 15,-6 8-1-15,0 1 4 0,0 6-3 16,0 6 3-16,-11-5-3 15,6 4 1-15,5-3-12 16,-5-10-26-16,21 1-113 16,-7-7-6-16,-9-20 1 15,30 9-6-15,-14-24 1 16</inkml:trace>
          <inkml:trace contextRef="#ctx0" brushRef="#br0" timeOffset="1562.5601">1781 107 253 0,'0'0'130'0,"0"0"-2"15,0 0-67-15,0 0-17 16,-24-7-2-16,24 7-5 16,-16 22-11-16,16 0-5 15,-16-3-2-15,16 16 2 16,-15-7-1-16,15 17 0 16,-6-8-4-16,12 7-2 0,-6-7-4 15,13 3 0-15,-2-13-5 16,6 0-1-16,-1-16-1 15,9-2 1-15,1-15-1 16,0-7 0-16,0-12 1 16,1-8-2-16,-5-8 2 15,0-3-2-15,-5-1 3 16,-4 2-1-16,-7 2 1 16,0 7-1-16,-6 6-3 15,0 5-12-15,0 23-25 16,0 0-100-16,0 0-23 15,-23 10-4-15,23-10-2 16,-12 31-2-16</inkml:trace>
          <inkml:trace contextRef="#ctx0" brushRef="#br0" timeOffset="2625.1033">2196 163 251 0,'0'0'124'16,"-16"22"3"-16,16-2-64 15,-17-6-19-15,17 17-3 16,-9-14-4-16,18 23-3 0,-9-20-5 16,7 21-1-16,-7-14-3 15,15 14 1-15,-15-21-4 16,14 12 0-16,-8-16-7 16,8 5-2-16,-14-21-5 15,28 27-2-15,-3-18-16 16,-5-18-39-16,26 9-105 15,-8-9-7-15,3-5 1 16,1-11-7-16,-5 1 3 16</inkml:trace>
          <inkml:trace contextRef="#ctx0" brushRef="#br0" timeOffset="1906.3259">2170 215 459 0,'16'-10'148'0,"3"-4"-3"15,-7-9-116-15,22 13-15 16,1-11 1-16,9 6-4 16,-7-3-5-16,1 6-2 15,-6-4 4-15,-4 3 2 16,-14-4 2-16,-14 17 1 15,0-31 1-15,0 31 0 0,-26-23 0 16,6 16-2-16,-9-1-3 16,1 8-5-16,-4 0-1 15,0 0-2-15,6 14-3 16,4-3 2-16,4 9-2 16,2 1 2-16,3 5-3 15,1 0 3-15,5-1-2 16,7 0 2-16,0 1-3 15,-8-9-13-15,21 17-34 16,-18-17-108-16,5-17-3 16,14 20-2-16,-14-20-3 15,0 0-1-15</inkml:trace>
          <inkml:trace contextRef="#ctx0" brushRef="#br0" timeOffset="3015.7435">2797-365 434 0,'-23'30'152'0,"-1"11"-1"16,-9-7-109-16,20 30-8 0,-13-12 6 15,19 21-9-15,-11-8-4 16,18 15-12-16,-9-9-8 16,9-1 0-16,0-6-8 15,0-9-5-15,9-1-16 16,-9-27-17-16,19 7-82 15,-19-34-41-15,0 0 1 16,22-48-4-16,-14 1 3 16</inkml:trace>
          <inkml:trace contextRef="#ctx0" brushRef="#br0" timeOffset="3281.3844">2913-230 506 0,'0'0'151'0,"0"21"-14"0,0 17-121 16,-16 2 7-16,6 18-2 15,-8-4 7-15,8 21-4 16,-9-8-9-16,11 8 0 16,-6-6-7-16,9-2 1 15,-4-8-8-15,9-10-6 16,0-3-25-16,0-46-65 15,0 0-68 1,20 0-4-16,-5-26-2 16,-2-7-1-16,6-7 15 15</inkml:trace>
          <inkml:trace contextRef="#ctx0" brushRef="#br0" timeOffset="3625.1438">3019 204 526 0,'0'0'163'16,"0"0"-1"-16,5-23-129 16,14 16-19-16,0-9 0 15,10 6 1-15,0-11-3 16,5 8-7-16,0-5-3 16,-3 4 0-16,-7-2 0 15,-5 6 0-15,-19 10 1 16,0 0 0-16,0-21-1 15,-19 21 0-15,-7 8 0 0,-6 1 0 16,-2 8-1-16,-6 1 1 16,4 11-1-16,-1 5 1 15,3 7-1-15,8 7 2 16,6-1-2-16,5 11 1 16,9-3-6-16,6-5-5 15,25 4-32-15,-13-32-89 16,24 5-33-16,0-14-7 15,11-9 3-15,-1-12-4 16</inkml:trace>
          <inkml:trace contextRef="#ctx0" brushRef="#br0" timeOffset="4031.4148">3539 171 397 0,'9'-23'149'15,"-9"23"-1"-15,-16-39-83 16,16 39-41-16,-22 7-4 16,22-7-3-16,-33 21-6 15,16 0-6-15,-4 2-6 16,1 5 2-16,4 2-3 16,-1 2 4-16,2-3-2 15,6 5 2-15,2-2-1 16,7-3 3-16,0-1-2 15,15-2 2-15,1-5-1 0,10-2 0 16,4 3-1-16,1-4 0 16,-1-3-1-16,-1 6 1 15,-9-8 0-15,-2 8 4 16,-12-2 0-16,-6 1 5 16,0-20 0-16,-34 28 3 15,1-19 0-15,1 4 0 16,-13-13-1-16,4 6-2 15,-6-6-9-15,0-14-23 16,30 14-136-16,-17-14-12 16,14 1 1-16,10-10-9 15,10-14 4-15</inkml:trace>
        </inkml:traceGroup>
        <inkml:traceGroup>
          <inkml:annotationXML>
            <emma:emma xmlns:emma="http://www.w3.org/2003/04/emma" version="1.0">
              <emma:interpretation id="{6505E1FF-E4CD-4BC6-BA31-4E7C20D79970}" emma:medium="tactile" emma:mode="ink">
                <msink:context xmlns:msink="http://schemas.microsoft.com/ink/2010/main" type="inkWord" rotatedBoundingBox="28371,7540 30814,7515 30823,8440 28381,8465">
                  <msink:destinationLink direction="with" ref="{72920FF2-49D9-4BB8-997D-B5003B6D8AE9}"/>
                </msink:context>
              </emma:interpretation>
            </emma:emma>
          </inkml:annotationXML>
          <inkml:trace contextRef="#ctx0" brushRef="#br0" timeOffset="4890.8194">4310-263 540 0,'-21'-8'156'15,"21"8"6"-15,-37-13-130 16,37 13-18-16,29 0-1 16,5 5-3-16,7-5-3 15,11 0-3-15,3 0-1 16,6-8-5-16,5 8-8 15,-11-17-15-15,7 21-33 16,-33-15-104-16,3 11 4 16,-13-9-8-16,-19 9 5 0,0 0-4 15</inkml:trace>
          <inkml:trace contextRef="#ctx0" brushRef="#br0" timeOffset="4891.8194">4543-19 436 0,'-27'62'155'0,"-5"2"-5"16,4-13-82-16,8 21-53 16,0-6-9-16,6-4-10 15,14 3-48-15,0-18-94 16,0-20-2-16,6-4-7 16,-6-23 2-16,26 5-6 15</inkml:trace>
          <inkml:trace contextRef="#ctx0" brushRef="#br0" timeOffset="5218.9639">4698 313 509 0,'38'-20'154'16,"-16"6"-1"-16,-12-15-122 15,20 15-27-15,7-7 2 16,2 4-1-16,-6-5 1 15,1 4-1-15,-7-3 2 16,-1 4 1-16,-11-3 4 16,-2 3 0-16,-13-3 2 15,0 20-1-15,-25-35 1 16,9 25 1-16,-11-3-3 16,1 8-3-16,-8 5-3 0,1 5 0 15,-3 5 0-15,2 13 0 16,-1 2-2-16,3 12 0 15,2 0-2-15,4 11-2 16,1 5 0-16,12-5 0 16,6 5-3-16,7-10-12 15,17 11-25-15,-17-34-46 16,41 12-82-16,-11-17-6 16,14-1 3-16,-3-14-4 15,6 8 8-15</inkml:trace>
          <inkml:trace contextRef="#ctx0" brushRef="#br0" timeOffset="5593.9756">5434 136 546 0,'-31'-5'164'16,"4"5"-4"-16,-15 0-132 15,18 6-11-15,1 11-3 16,9 7-5-16,2 2-6 0,6 2-1 16,6 6-2-16,6-4 4 15,-6-2 1-15,7 2 4 16,-7-10 0-16,-5 1 2 15,5-21 1-15,-28 28 0 16,6-21 0-16,-1 5-6 16,-3-12-6-16,0 7 0 15,1-7 0-15,1-6 0 16,24 6-30-16,-32-30-79 16,32 10-64-16,0-19-4 15,14 5-1-15,2-13-2 16,13-4 4-16</inkml:trace>
          <inkml:trace contextRef="#ctx0" brushRef="#br0" timeOffset="6187.7536">5860-348 490 0,'0'0'153'16,"9"17"9"-16,-37 7-127 15,20 20-12-15,-16 1 6 16,10 25-1-16,-18-2-2 16,15 14-10-16,-12-1-3 15,8 7-5-15,0-14-4 16,3-6 2-16,2-13-5 16,8-8 3-16,-1-19-1 15,9-28 0-15,0 0 0 0,-16-4 0 16,9-20 0-16,1-6-1 15,-1-1 1-15,1-2-3 16,6 5 0-16,-8 2-1 16,8 12 0-16,0 14-1 15,19-21 0-15,2 21 0 16,8-7 2-16,4-1 0 16,12-4 1-16,4 5 1 15,5-10-1-15,-2-1 1 16,2 0 0-16,-5-4-1 15,-7 8 1-15,-4 0 0 16,-13 1-2-16,-4 0 0 16,-21 13 0-16,18-17 0 0,-18 17 0 15,-9-17 0-15,9 17 0 16,-22-17 0-16,5 11 0 16,-2 6 0-16,-1 0 0 15,-3 16 0-15,-2 5 0 16,3 6 0-16,-3 11 0 15,1 6 0-15,2 3 0 16,6 6 0-16,4-3 0 16,2-6-5-16,19 6-30 15,-9-31-31-15,28 14-102 16,-10-24-6-16,13-1 3 16,-6-12-4-16,8-4 6 15</inkml:trace>
          <inkml:trace contextRef="#ctx0" brushRef="#br0" timeOffset="6578.3962">6275 267 375 0,'25'-8'145'0,"-25"8"6"15,14-17-85-15,5 38-24 16,-19-21-3-16,0 37-1 16,-20-20-4-16,20 18-2 15,-19-15-11-15,13 9-4 16,-5-15-6-16,6 5-1 15,5-19-1-15,0 0-3 16,0 0-1-16,0 0-3 16,22-19 2-16,-3-1-2 15,3-7 0-15,5 3-2 0,9-8 1 16,1-1-1 0,3 0 0-16,4 6 0 0,-4 3 0 15,-3 5-1-15,-5 6 1 16,-5 7-1-16,-7 6 2 15,-20 0-1-15,25 34 1 16,-25 0 0-16,0 4-1 16,-7 7 1-16,-3 5-6 15,0-2-13-15,15 17-98 16,-15-20-58-16,10-13 0 16,-6-11-6-16,6-21 2 15,12-17 9-15</inkml:trace>
        </inkml:traceGroup>
      </inkml:traceGroup>
    </inkml:traceGroup>
  </inkml:traceGroup>
</inkml:ink>
</file>

<file path=ppt/ink/ink54.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4:20.29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1DBC3C2-4702-407D-A3A8-BBDEE58DBAB7}" emma:medium="tactile" emma:mode="ink">
          <msink:context xmlns:msink="http://schemas.microsoft.com/ink/2010/main" type="writingRegion" rotatedBoundingBox="26233,13574 29167,13955 29044,14899 26110,14518"/>
        </emma:interpretation>
      </emma:emma>
    </inkml:annotationXML>
    <inkml:traceGroup>
      <inkml:annotationXML>
        <emma:emma xmlns:emma="http://www.w3.org/2003/04/emma" version="1.0">
          <emma:interpretation id="{3708DF52-8C74-4617-A1D7-AD75E3D1B178}" emma:medium="tactile" emma:mode="ink">
            <msink:context xmlns:msink="http://schemas.microsoft.com/ink/2010/main" type="paragraph" rotatedBoundingBox="26233,13574 29167,13955 29044,14899 26110,14518" alignmentLevel="1"/>
          </emma:interpretation>
        </emma:emma>
      </inkml:annotationXML>
      <inkml:traceGroup>
        <inkml:annotationXML>
          <emma:emma xmlns:emma="http://www.w3.org/2003/04/emma" version="1.0">
            <emma:interpretation id="{11F8490F-B226-4607-A6F8-05C95890EFF3}" emma:medium="tactile" emma:mode="ink">
              <msink:context xmlns:msink="http://schemas.microsoft.com/ink/2010/main" type="line" rotatedBoundingBox="26233,13574 29167,13955 29044,14899 26110,14518"/>
            </emma:interpretation>
          </emma:emma>
        </inkml:annotationXML>
        <inkml:traceGroup>
          <inkml:annotationXML>
            <emma:emma xmlns:emma="http://www.w3.org/2003/04/emma" version="1.0">
              <emma:interpretation id="{34485456-B8EA-40C7-AB62-3A47C4C6466A}" emma:medium="tactile" emma:mode="ink">
                <msink:context xmlns:msink="http://schemas.microsoft.com/ink/2010/main" type="inkWord" rotatedBoundingBox="26233,13574 29167,13955 29044,14899 26110,14518"/>
              </emma:interpretation>
            </emma:emma>
          </inkml:annotationXML>
          <inkml:trace contextRef="#ctx0" brushRef="#br0">594 94 440 0,'-10'-24'153'16,"10"24"2"-16,-25-37-87 16,25 37-31-16,-19-20-7 15,19 20-6-15,-30-11-4 16,10 11-5-16,-12 0-3 15,0 4-2-15,-13 4-3 16,4 11 0-16,-7-1-2 16,2 10 1-16,-3 4-2 15,2 9 3-15,2 3-3 16,7 7 2-16,8 0-3 16,7 4 2-16,10 2-2 0,13-4-1 15,7-1-2-15,16-5 0 16,11 1 0-16,12-8 0 15,9 3-9-15,0-17-35 16,29 14-124-16,-21-26-6 16,3 0 0-16,-6-14-1 15,-3-8-5-15</inkml:trace>
          <inkml:trace contextRef="#ctx0" brushRef="#br0" timeOffset="421.888">787 521 543 0,'-13'-19'161'0,"13"19"-9"15,-20 0-128-15,-2 6-11 16,7 16 3-16,-9-4-1 16,8 17 0-16,-3-7 1 15,7 11-8-15,5-1 5 16,7-1-8-16,13-1 5 15,7-3-7-15,8-7 5 16,8-6-5-16,5-12-2 16,5-8 1-16,2-7 0 15,0-11-1-15,-2-12-3 16,-2-2 5-16,-9-4-4 16,-3-4 4-16,-12-2-4 15,-7 1 4-15,-13 0-4 0,-6 8 7 16,-11 0-4-16,-6 6-2 15,-11 6 0-15,-2 5 0 16,-5 5 0-16,2 4 0 16,4 16 0-16,-5-9-26 15,28 45-78-15,-4 99-68 16,16-108-5 0,0-3-6-16,16 6 4 15,4-6-1-15</inkml:trace>
          <inkml:trace contextRef="#ctx0" brushRef="#br0" timeOffset="1078.1661">1522 481 470 0,'-7'-20'155'16,"-3"-1"5"-16,-6-6-90 16,16 27-49-16,-36-6-4 15,18 19 1-15,-12-6-2 16,4 17-3-16,-8-1-4 16,7 11 0-16,-7 6 3 15,13 8-6-15,0-7 4 16,11 7-6-16,10-8 3 0,6 1-6 15,11-7 5-15,8-7-6 16,11-13 0-16,4-8 1 16,2-6 1-16,0-13-1 15,-3-8 0-15,0-5 2 16,-6-2-5-16,-2-11 4 16,-7-1-3-16,-2-3 3 15,-1-4-4-15,-4 0 4 16,2-7-4-16,1 4 2 15,3-8 2-15,-2 3-2 16,-1-1 2-16,-3 2-2 16,1 6 2-16,-5 4-2 15,-4 8 2-15,-9 5-1 0,0 12 0 16,0 19-1-16,-11-15 0 16,11 15-1-16,-30 17 0 15,11 9 0-15,-1 13-1 16,-1 6 2-16,1 11-2 15,4 8 5-15,0 4-4 16,6 0 5-16,3-1-5 16,7-5 1-16,-6-1 4 15,6-10-4-15,6-1 0 16,-6-9 0-16,13 3-13 16,-13-19-42-16,26 8-113 15,-16-19-2-15,9 1-7 16,-19-15 2-16,33 0-5 15</inkml:trace>
          <inkml:trace contextRef="#ctx0" brushRef="#br0" timeOffset="1562.5601">2011 712 583 0,'0'0'163'16,"0"0"4"-16,0 0-142 16,19-5-10-16,7 5-3 15,2-9-6-15,12 2 4 0,1-7-8 16,8 1 4-16,-4-7-9 15,-1 2 7-15,-8 2-7 16,-6-5 8-16,-11 1-2 16,-10 0-2-16,-9 5 1 15,-14-5-1-15,-7-1 1 16,-6 2-2-16,-10 6 0 16,-2 0-1-16,2 13 0 15,-4 0 0-15,-1 8 2 16,4 10 0-16,0 9-1 15,5 7 1-15,3 7 4 16,6 2-4-16,3 3 5 0,3 1-5 16,7 2 3-16,6 0-5 15,5 1-3-15,5-22-18 16,19 26-49-16,-8-27-99 16,10-5-3-16,0-16-1 15,6-6-3-15,0-6 2 16</inkml:trace>
          <inkml:trace contextRef="#ctx0" brushRef="#br0" timeOffset="2046.9538">2455 719 514 0,'0'0'159'0,"0"19"4"16,7 2-131-16,-21-6-11 15,14 18 4-15,-21-12 0 16,21 12-1-16,-13-10-10 16,13 3-1-16,-5-7-5 15,5 2 0-15,0-21-3 16,8 20 1-16,-8-20-2 16,19 0-2-16,-19 0-2 15,32-33 0-15,-10 7 0 16,5-4 0-16,7-11 0 15,6-5 0-15,4 4 0 16,-1 1 0-16,2 2 0 16,-3 10 0-16,2 3 0 0,-8 11 0 15,-4 9 0-15,-9 6 0 16,-7 15 0-16,-4 5 0 16,-12 7 0-16,0 6 0 15,0 8 0-15,-7 1 0 16,-3 7 0-16,1-3 0 15,9 17-54-15,0-18-119 16,0-8-6-16,0-7-1 16,0-30-4-16</inkml:trace>
        </inkml:traceGroup>
      </inkml:traceGroup>
    </inkml:traceGroup>
  </inkml:traceGroup>
</inkml:ink>
</file>

<file path=ppt/ink/ink55.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29:49.094"/>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6EB6C2FE-7A5E-4D1D-B44C-AA49B5FA874D}" emma:medium="tactile" emma:mode="ink">
          <msink:context xmlns:msink="http://schemas.microsoft.com/ink/2010/main" type="inkDrawing" rotatedBoundingBox="2861,6837 2946,17346 2917,17347 2832,6838" semanticType="callout" shapeName="Other">
            <msink:sourceLink direction="with" ref="{192DE8A3-6CF9-4C37-A341-337CAA14821B}"/>
            <msink:sourceLink direction="with" ref="{C9C0A26E-C55B-4F2F-9823-4CC4AE355EFB}"/>
          </msink:context>
        </emma:interpretation>
      </emma:emma>
    </inkml:annotationXML>
    <inkml:trace contextRef="#ctx0" brushRef="#br0">30-5 176 0,'0'0'62'0,"0"0"1"16,0 0-7-16,0 0-5 15,0 0-16-15,0 0-5 0,0 0-8 16,0 0-2-16,0 0-2 15,-19 8-2-15,19-8-1 16,0 0-1-16,0 0-1 16,0 0 1-16,0 0-1 15,0 0-1-15,0 0 0 16,0 0-1-16,0 0-1 16,0 0-1-16,0 0 0 15,0 0 0-15,0 0 1 16,0 0 1-16,0 0 1 15,0 0-1-15,0 0 0 16,0 0-2-16,0 0-1 16,0 0-1-16,0 0-3 15,0 0-1-15,0 0-2 0,0 0 2 16,0 0-2-16,0 0 1 16,0 0-1-16,0 0 1 15,0 0-1-15,0 0 1 16,0 0 0-16,0 0-1 15,0 0 1-15,0 0-1 16,-7 20 0-16,7-20 0 16,0 19 0-16,0-19 0 15,0 22 0-15,0-22-1 16,0 26 0-16,0-12-1 16,0 6 2-16,0 0-2 15,0 1 1-15,0 0-1 16,0 6 1-16,0 0-1 15,0 0 1-15,0 8-2 0,0 1 2 16,4 1-2-16,-4-1 2 16,0 5-2-16,0 0 2 15,0-1-2-15,0 1 2 16,0 0-2-16,0 0 2 16,0 1 2-16,0-1-4 15,0-4 5-15,0 3-5 16,0-3 5-16,9-2-4 15,-9 3 4-15,0 2-4 16,0-3-1-16,0 1 3 16,0 2-3-16,0 0 3 15,0 1-2-15,0 0 1 16,0 0-2-16,0-1 3 0,0-2-3 16,0 0 3-16,0-1-3 15,0 3 2-15,5-5-2 16,-5 6 4-16,0-5-3 15,0 2 3-15,0 3 1 16,0 3-3-16,0 0 4 16,4-3-4-16,-4 6 4 15,0-6-5-15,0 7 4 16,0-3-5-16,0-3 1 16,0 0 2-16,0-2-2 15,0 1 2-15,0 0-2 16,0 5 2-16,0-4-3 15,0 2 3-15,0 0-3 16,0 7 3-16,0-4-3 0,6 4 3 16,-6 3 1-16,0-2 0 15,0 1 0-15,0 2-3 16,0-4 4-16,0 0-4 16,0 3 4-16,0-2-4 15,0-1 1-15,0-1 0 16,0 1 2-16,0 3 3 15,0 1-3-15,6-1 3 16,-6 0-3-16,0 8 3 16,0-8-4-16,0 0 1 15,0 7 1-15,0 0-2 16,0-4 3-16,4 1-3 16,-4-1 4-16,0 2-2 0,0-5 3 15,0 1-3-15,0-6-1 16,0 0 2-16,0-4-3 15,9 2 2-15,-9 1-4 16,0-2 3-16,0-4-4 16,4 2 3-16,-4-3-2 15,0-1 2-15,0-2-2 16,0 3 2-16,0-5-2 16,0 3 2-16,0-3 2 15,0 4-5-15,0-2 5 16,0-1-4-16,0 3 3 15,6 0-4-15,-6-4 5 16,0 2-4-16,0-2 1 16,0-2 1-16,0 4-1 0,0-1 2 15,0 2-3-15,0 2 3 16,0 1-3-16,0 6 2 16,0-1-3-16,0 1 4 15,0-2-3-15,0 3 2 16,0 0-3-16,0-2 4 15,0 2 0-15,0 0-4 16,0-1 5-16,0 3-5 16,0 3 5-16,0 6-5 15,0-3 5-15,0 4-5 16,0-3 1-16,0 4 2 16,0-1-2-16,0-4 3 15,0 2-4-15,0-6 4 0,0 2-4 16,0-7 4-16,0 6 0 15,0 0 0-15,0-5 0 16,0 5-3-16,0-7 3 16,0 2-3-16,0 0 3 15,0-1-4-15,0-2 1 16,0 0 0-16,0-1 0 16,0 1 2-16,4 0-2 15,-4-3 2-15,0 4-2 16,0-4 2-16,0 3-2 15,0 0 2-15,6-5-2 16,-6 5 2-16,0-3-2 16,0 3 2-16,0-4 1 15,0 5-4-15,0 0 4 0,0-6-3 16,4 7 3-16,-4-6-3 16,0 4 3-16,0-2-3 15,0 1 0-15,0-5 3 16,0 1-4-16,0 0 4 15,0-4-4-15,0 0 3 16,0-1-1-16,0 0 0 16,0 1-1-16,0-2 1 15,0 0-1-15,0 4 2 16,0-2-3-16,0 4 2 16,0-3-2-16,0 3 3 15,0 0-1-15,0 0-3 16,0-5 4-16,0 1-3 0,0-3 3 15,0 3-2-15,0 1 2 16,0-2-3-16,0-5 1 16,0 7 3-16,0-1-3 15,0-1 3-15,0 1-3 16,0 1 1-16,0-4-1 16,0 2 2-16,0-1-1 15,0-4 1-15,0-1-1 16,0 2 1-16,6-6-2 15,-6 1 1-15,0 2-2 16,0 4 2-16,0-4-3 16,0 3 2-16,0-5-1 15,0 4 2-15,0 0-3 16,0-4 3-16,0 7 0 0,0-4-5 16,0 1 6-16,0-3-5 15,0 5 5-15,0-7-6 16,0 3 6-16,0 4-4 15,0-9 2-15,0 0 1 16,0 6-4-16,0-6 2 16,0 10-2-16,0-11 2 15,7 8-2-15,-7-3 2 16,0 0-2-16,0 1 3 16,0 1 0-16,0-5 1 15,0 2-1-15,0-3 1 16,0 2-1-16,0-3 1 15,0 1-2-15,6 3 2 0,-6-3-2 16,0 0 3-16,0-1-2 16,0-1 1-16,0-2-1 15,0 5 0-15,0-5-1 16,0-3 0-16,0 2-1 16,0 2 0-16,0 3 2 15,0-2-3-15,0 0 3 16,0-2-2-16,0 0 4 15,0-1-2-15,0 2 3 16,0-6-5-16,0-15 2 16,0 26-1-16,0-26 2 15,0 20-2-15,0-20 2 16,0 21-2-16,0-21 3 16,0 0 0-16,0 15-1 0,0-15 0 15,0 0 0-15,0 0-1 16,0 0-1-16,0 0-4 15,4 20-17-15,-4-20-64 16,0 0-63-16,0 0 5 16,-7-34-4-16,26 20-4 15</inkml:trace>
  </inkml:traceGroup>
</inkml:ink>
</file>

<file path=ppt/ink/ink5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42.56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192DE8A3-6CF9-4C37-A341-337CAA14821B}" emma:medium="tactile" emma:mode="ink">
          <msink:context xmlns:msink="http://schemas.microsoft.com/ink/2010/main" type="inkDrawing" rotatedBoundingBox="2438,16155 30085,16051 30086,16287 2439,16390" shapeName="Other">
            <msink:destinationLink direction="with" ref="{6EB6C2FE-7A5E-4D1D-B44C-AA49B5FA874D}"/>
          </msink:context>
        </emma:interpretation>
      </emma:emma>
    </inkml:annotationXML>
    <inkml:trace contextRef="#ctx0" brushRef="#br0">41 0 100 0,'10'21'92'16,"-27"-21"6"-16,17 0-52 15,0 27-11-15,0-27-3 16,-9 20-1-16,9-20-3 15,0 0-4-15,-15 16-5 0,15-16-4 16,0 0-1-16,0 0-7 16,0 0-1-16,0 0 1 15,0 0 4-15,0 0-3 16,0 0 6-16,0 0-4 16,0 0 3-16,0 0-6 15,0 0 3-15,-10 18-7 16,10-18 1-16,0 0-2 15,18 0-2-15,-18 0 1 16,16 0 2-16,-16 0 0 16,24 0 0-16,-8 0 0 15,-16 0-1-15,36 0 1 16,-15 0-1-16,2 7 1 16,3-7-1-16,3 0 0 0,4 0 0 15,2 0-1-15,1 0 1 16,8 0-1-16,-1 6-1 15,4-6 1-15,2 0-1 16,2 0 1-16,4 0-1 16,-1 7 0-16,5-7 0 15,-1 0 1-15,2 0-1 16,2 0 0-16,-4 0 1 16,2 0-2-16,-7 0 2 15,4 0 0-15,-3 0-1 16,4 0 0-16,-9 2 1 15,6-2-1-15,-4 0 1 16,7 0 0-16,-5 5 0 16,7-5-1-16,2 0 0 0,1 0 1 15,0 7 0-15,0-7-1 16,4 0 0-16,-5 0 1 16,-3 0 0-16,-1 0-1 15,-4 0 1-15,-3 7 0 16,0-7-1-16,-3 0 1 15,-5 0 0-15,3 0-1 16,-3 0 0-16,-1 0 0 16,3 7 1-16,-5-7-1 15,4 0 0-15,-2 0 0 16,4 0 0-16,-5 0 0 16,5 3 0-16,1-3 1 15,-1 0-1-15,0 0 0 0,-3 4 0 16,1-4 1-16,-6 0-2 15,4 0 2-15,-7 7-1 16,4-7 0-16,3 0-1 16,2 0 1-16,-4 0 0 15,7 0 0-15,-7 0 0 16,7 0-1-16,-8 0 1 16,3 0 0-16,-4 0 0 15,2 5 1-15,7-5-1 16,-7 0 0-16,8 0-1 15,2 0 1-15,5 0 0 16,-2 0 0-16,1 0 0 16,0 0 0-16,-6 0 0 0,2 0 0 15,-9 0 0-15,1 0 0 16,0 0 0-16,0 0 0 16,-7 0 1-16,4 8-2 15,0-8 1-15,-2 0 0 16,2 0 0-16,1 0 0 15,4 0 0-15,-3 0 0 16,6 0 0-16,1 0 0 16,7 0 0-16,1 0-1 15,-3 0 1-15,1 0 0 16,0 0 0-16,-2 0 0 16,-6 0 0-16,-4 0 0 15,3 0-1-15,-4 0 2 16,-1 0-2-16,5 0 1 0,-8 0-1 15,6 0 1-15,-2 0-1 16,5 0 0-16,-5 0 1 16,5 0-1-16,1 0 1 15,-1 0 0-15,8 0 0 16,-6 0-1-16,5 0 1 16,-1 0 0-16,1 0 0 15,-4 0-1-15,-3 0 1 16,1 0 0-16,-2 0-1 15,-6 0 1-15,3 0-1 16,3 0 0-16,-6 0 0 16,5 0 0-16,-1 0 0 15,4 0 0-15,-7 0 0 16,7 0 1-16,-7 0-1 0,-1 0 1 16,3 0-1-16,-4 0 1 15,3 0 0-15,-6 0-1 16,4 0 2-16,0 0-1 15,-4 0-1-15,2 0 1 16,-2 0 0-16,4 0 0 16,-5 0 1-16,-1 0-1 15,-4 0 0-15,3 0 0 16,0 0 0-16,-6 0 1 16,2 5-1-16,-1-5 0 15,-1 0 0-15,2 0 0 16,-2 0 0-16,2 0 0 15,-2 0 0-15,1 0-1 0,-1 0 1 16,2 0 0-16,2 0 0 16,-2 0-1-16,1 0 2 15,1 0-1-15,4 0 0 16,-1 0 0-16,2 0 0 16,3 0 1-16,2 0-1 15,-5 4 0-15,6-4 0 16,-2 0 0-16,-1 0 0 15,-4 0 0-15,0 0 0 16,1 0 1-16,-4 0-1 16,1 0 0-16,2 5 0 15,-1-5 0-15,0 0 1 16,2 0-1-16,3 0 0 16,3 0 0-16,-5 0 0 0,7 0 0 15,-1 0 0-15,5 0 1 16,1 0-1-16,3 0 0 15,1 0 0-15,3 0-1 16,6 0 1-16,0 0 0 16,3 0 0-16,-4 0 0 15,0 6-1-15,2-6 1 16,-2 0 0-16,-1 0 1 16,-1 0-1-16,-3 0 0 15,3 0 0-15,-4 0 0 16,6 0 0-16,-5 0 1 15,4 0-1-15,-1 0 0 16,5 0 0-16,0 0 0 0,1 0 0 16,1 0 0-16,1 0 0 15,-4 0 0-15,2 0 0 16,-2 0 0-16,-2 0 0 16,-1 0 0-16,1 0 0 15,-1 0 0-15,2 0 0 16,4 0 0-16,-2 0 0 15,2-6 0-15,2 6 0 16,-1 0 0-16,1 0 0 16,-2 0 1-16,2 0-1 15,-4 0 1-15,-4 0-1 16,5 0 0-16,-3 0 0 16,-2 0 0-16,2 0 0 0,4 0 0 15,1 0 0-15,0 0 0 16,4 0 0-16,-3 0 0 15,4 0 0-15,-3 0 0 16,-1 0 0-16,-1 0 0 16,-2 0 0-16,-1 0 1 15,-4 0-1-15,1 0 0 16,-1-5 0-16,2 5 0 16,6 0 0-16,-5 0 1 15,8 0-1-15,-2 0 0 16,4 0 0-16,-3 0 0 15,0 0 1-15,-1 0-1 16,-1 0 1-16,1 0-2 16,-4-4 2-16,0 4 0 0,0 0-1 15,-2 0 1-15,3 0 0 16,-1 0 0-16,3 0-1 16,1 0 2-16,0 0-2 15,1 0 1-15,0 0-1 16,-1 0 1-16,0 0-1 15,4-5 1-15,-10 5-1 16,5 0 0-16,-5 0 1 16,0 0-1-16,-1 0 1 15,5 0-1-15,-5-8 0 16,-1 8 1-16,6 0-1 16,-2 0 0-16,-1 0 0 15,3 0 0-15,-3 0 0 16,0-5 0-16,-5 5 0 0,1 0 0 15,-4 0 0-15,3 0 0 16,-2-7 0-16,2 7 0 16,-3 0 0-16,4 0 0 15,2 0 0-15,0-4-1 16,4 4 1-16,-2 0 0 16,3 0 0-16,1 0 0 15,-2 0 0-15,1-3 0 16,-4 3 0-16,5 0 0 15,-5 0 0-15,1 0 0 16,-3 0 0-16,4 0-1 16,2-7 1-16,0 7 0 15,4 0 0-15,-2 0 0 0,5 0-1 16,-1 0 1-16,-1-7 0 16,-1 7 0-16,-1 0 0 15,-2 0-1-15,-6 0 1 16,0-7-1-16,-3 7 1 15,-1 0 0-15,1 0-1 16,1 0 1-16,1 0 0 16,-1 0 0-16,5 0-1 15,-2 0 1-15,5 0 0 16,-5 0 0-16,4 0-1 16,-4 0 1-16,-1 0-1 15,3-5 1-15,-5 5-1 16,1 0 1-16,-5 0 0 15,3 0-1-15,-2 0 2 0,2 0-2 16,2 0 1-16,-5 0 1 16,9 0-1-16,-5 0-1 15,5 0 1-15,0 0 0 16,1 0 0-16,-4-2-1 16,1 2 1-16,2 0-2 15,-3 0 2-15,-1 0 0 16,1 0 0-16,-2 0-1 15,3-7 1-15,2 7 0 16,2 0 0-16,-3 0 0 16,4 0 0-16,0 0 0 15,-2 0 0-15,2 0 0 16,-2 0 0-16,2 0 0 16,-6 0-1-16,3 0 1 0,-3 0 0 15,1 0 0-15,2-6 0 16,2 6 0-16,4 0 0 15,1 0 0-15,3 0 0 16,-1 0-1-16,2 0 1 16,-1-7 0-16,3 7 0 15,-5 0 0-15,-3 0 0 16,2 0 0-16,-7 0-1 16,1 0 1-16,3 0 0 15,-3 0 0-15,6 0 0 16,-1-5 0-16,2 5 1 15,0 0-2-15,0 0 1 16,1 0 0-16,-2 0 0 0,0 0 0 16,-3 0 0-16,2 0-1 15,-7 0 1-15,4-5 0 16,0 5 0-16,0 0 0 16,4 0 0-16,0 0 0 15,0 0 0-15,0-4 0 16,1 4 0-16,-2 0 0 15,3 0-1-15,-2 0 1 16,-5 0 0-16,1 0 0 16,-5 0-1-16,2 0 1 15,-1 0 0-15,0 0 0 16,-2 0 0-16,0 0-1 16,0 0 1-16,-3 0 0 0,2 0 0 15,-5 0 0-15,-2 0 0 16,-2 0 0-16,-4 0 0 15,-1 0 0-15,-2 0 0 16,1 0 0-16,0 0 0 16,-1 0 0-16,0-6 0 15,2 6 0-15,-1 0 0 16,3 0-1-16,-1 0 1 16,-1 0 0-16,6 0 0 15,-2 0-1-15,6 0 1 16,-1 0 0-16,3 0 0 15,2 0 0-15,1 0-1 16,0 0 2-16,1 0-1 16,3 0-1-16,-1-7 1 0,0 7 0 15,3 0-1-15,2 0 1 16,5-6-1-16,2 6 1 16,1 0 0-16,-3 0 4 15,1 0-4-15,-1 0 4 16,4 0-4-16,-5 0 4 15,-2 0-4-15,-1 0 4 16,-4-5-4-16,1 5-5 16,0 0 5-16,-1 0-5 15,1 0 5-15,0 0 0 16,2 0-1-16,-2-8 1 16,0 8 0-16,0 0 5 15,-5 0-5-15,2-8 4 0,-3 8-4 16,0 0 0-16,-8 0 0 15,2 0 0-15,-2 0-1 16,-3-5 1-16,1 5 0 16,0 0-1-16,0 0 2 15,-6 0-2-15,6 0 2 16,-7 0-1-16,6 0 0 16,-2 0 0-16,2 0-1 15,0 0 2-15,-1 0-1 16,-3 0-1-16,-2 0 1 15,1 0 0-15,-4 0-1 16,-4 0 1-16,-3-3 0 16,-5 3 0-16,-2 0 0 15,-1 0 0-15,-1 0 0 0,0 0 0 16,-5 0 0-16,0 0 0 16,-2 0 0-16,1 0 0 15,-19 0 0-15,30 0 1 16,-30 0-1-16,20 0 1 15,-20 0 1-15,0 0-1 16,16 0 0-16,-16 0 0 16,0 0 1-16,0 0 3 15,0 0 3-15,0 0-4 16,0 0 4-16,0 0-4 16,0 0 4-16,0 0-1 15,0 0-1-15,0 0-6 16,0 0 1-16,0 0-1 0,0 0 0 15,0 0 1-15,13 16-1 16,-13-16-4-16,0 0 5 16,0 0-1-16,0 0 1 15,0 0-1-15,0 0 1 16,0 0-1-16,0 0 0 16,0 0 1-16,0 0-1 15,0 0 1-15,0 0-7 16,0 0-14-16,0 0-28 15,26 6-83-15,-8-12-14 16,2 6 5-16</inkml:trace>
  </inkml:traceGroup>
</inkml:ink>
</file>

<file path=ppt/ink/ink5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56.57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B11E826-A7D1-424E-ABF8-A9458AC00214}" emma:medium="tactile" emma:mode="ink">
          <msink:context xmlns:msink="http://schemas.microsoft.com/ink/2010/main" type="writingRegion" rotatedBoundingBox="758,6472 3126,6613 3050,7898 682,7757"/>
        </emma:interpretation>
      </emma:emma>
    </inkml:annotationXML>
    <inkml:traceGroup>
      <inkml:annotationXML>
        <emma:emma xmlns:emma="http://www.w3.org/2003/04/emma" version="1.0">
          <emma:interpretation id="{E12776E0-D11C-4051-A073-4A81F7BFF729}" emma:medium="tactile" emma:mode="ink">
            <msink:context xmlns:msink="http://schemas.microsoft.com/ink/2010/main" type="paragraph" rotatedBoundingBox="758,6472 3126,6613 3050,7898 682,7757" alignmentLevel="1"/>
          </emma:interpretation>
        </emma:emma>
      </inkml:annotationXML>
      <inkml:traceGroup>
        <inkml:annotationXML>
          <emma:emma xmlns:emma="http://www.w3.org/2003/04/emma" version="1.0">
            <emma:interpretation id="{3DEECC73-2F55-4C7B-B946-D98F56BEF399}" emma:medium="tactile" emma:mode="ink">
              <msink:context xmlns:msink="http://schemas.microsoft.com/ink/2010/main" type="line" rotatedBoundingBox="758,6472 3126,6613 3050,7898 682,7757"/>
            </emma:interpretation>
          </emma:emma>
        </inkml:annotationXML>
        <inkml:traceGroup>
          <inkml:annotationXML>
            <emma:emma xmlns:emma="http://www.w3.org/2003/04/emma" version="1.0">
              <emma:interpretation id="{C9C0A26E-C55B-4F2F-9823-4CC4AE355EFB}" emma:medium="tactile" emma:mode="ink">
                <msink:context xmlns:msink="http://schemas.microsoft.com/ink/2010/main" type="inkWord" rotatedBoundingBox="758,6472 3126,6613 3050,7898 682,7757">
                  <msink:destinationLink direction="with" ref="{6EB6C2FE-7A5E-4D1D-B44C-AA49B5FA874D}"/>
                </msink:context>
              </emma:interpretation>
            </emma:emma>
          </inkml:annotationXML>
          <inkml:trace contextRef="#ctx0" brushRef="#br0">39 0 260 0,'0'0'136'0,"0"0"-5"15,0 0-53-15,0 0-27 16,0 0-8-16,0 0-13 16,0 0-9-16,0 0-7 15,0 0-3-15,-14 28-2 16,14-3-1-16,0 1 4 16,0 11-4-16,-11 0 7 15,11 8-4-15,-5-4 5 16,5 6-6-16,-6-6 4 15,6-1-7-15,0-5-1 16,0 0 0-16,-4-10-3 16,4 3 1-16,0-9-3 15,0-19 2-15,0 27 0 0,0-27 2 16,0 0-1-16,0 0 0 16,0 0 1-16,0 0-2 15,0-34 1-15,10 14-2 16,-3-7-1-16,3 0-3 15,6 0 1-15,0-1-3 16,1 3 2-16,2 4-1 16,-4 7 1-16,4 0-2 15,-19 14 1-15,24-7 0 16,-24 7 1-16,26 7 0 16,-26-7 0-16,24 28 2 15,-14-7-2-15,-3-2 2 16,2 8-1-16,-5-1 2 0,-4 0-2 15,9-2 2-15,-9 1-1 16,0-5 1-16,0-5-1 16,0-15-1-16,-9 30-9 15,9-30-26-15,0 17-83 16,0-17-39-16,0 0-2 16,19-20-2-16,-12 2-2 15</inkml:trace>
          <inkml:trace contextRef="#ctx0" brushRef="#br0" timeOffset="390.6755">608-73 352 0,'0'0'132'0,"0"0"7"16,0 0-92-16,-16 26-7 16,-5-13-7-16,21 21 0 15,-23 0 2-15,16 14-8 16,-16-2 2-16,7 15-8 15,-10-6 1-15,8 8-8 0,-2-3 0 16,3 1-8-16,1-6-3 16,3-8-3-16,5 2-9 15,-2-17-10-15,15 16-41 16,-16-25-101-16,11 1-3 16,0-24-2-16,0 17-1 15,0-17 1-15</inkml:trace>
          <inkml:trace contextRef="#ctx0" brushRef="#br0" timeOffset="14234.9542">718 112 310 0,'-20'0'139'0,"20"0"-28"16,0 0-37-16,-10-24-17 16,10 24-7-16,0 0-18 15,0 0-4-15,0-19-5 16,0 19-4-16,0 0-3 15,0 0-1-15,0 0-3 16,20 0-3-16,-20 0-1 16,23 0 1-16,-23 0 0 0,33 0 0 15,-12 0-1-15,5 0-2 16,-3 0 0-16,5 6 0 16,-2-6-2-16,4 0-1 15,-1 0-2-15,-1 6 1 16,-2-6-1-16,0 0 0 15,-1 0-2-15,-9-6-10 16,7 6-22-16,-23-13-68 16,0 13-59-16,0 0-10 15,0 0 5-15,0 0-9 16,0 0 21-16</inkml:trace>
          <inkml:trace contextRef="#ctx0" brushRef="#br0" timeOffset="14547.4674">938 194 471 0,'-11'23'151'15,"2"5"-28"-15,-7-15-90 16,16 23-4-16,-8-11-2 16,8 13-2-16,-9-6-5 15,9 8-1-15,-7-3-7 0,7 6 0 16,-9-8-10-16,4-1-8 16,5 0-24-16,0-34-59 15,-13 20-72-15,13-20-2 16,0 0-2-16,13-27 0 15,-2 1 20-15</inkml:trace>
          <inkml:trace contextRef="#ctx0" brushRef="#br0" timeOffset="-2078.1749">2077 71 262 0,'0'0'124'0,"0"0"-21"15,0 0-29-15,0 0-11 16,-23-9-14-16,23 9-12 16,0 0-8-16,-10 20-7 15,10-20 2-15,-10 33-6 16,-3-16 1-16,5 14-9 15,-8-4 6-15,5 8-7 16,-11-2 4-16,2 8-5 16,-4-7-1-16,4 6-2 0,-3-6 0 15,3 1 1-15,2 1-4 16,2-5 0-16,3-3-1 16,0-5 0-16,9-5-1 15,4-18 1-15,0 19-1 16,0-19 0-16,0 0 1 15,17-18 0-15,-7-1 0 16,6-5-1-16,-1-9 2 16,7 0-1-16,-5-8 1 15,3 5-2-15,1-5 2 16,0-4 0-16,0 4-5 16,-4 5 5-16,3-3-5 15,-4 7 5-15,-3 2-5 16,0 4 6-16,1 5-7 0,-14 21 4 15,11-28 1-15,-11 28-1 16,0 0 0-16,0 0 1 16,0 0 0-16,0 0 1 15,0 0 0-15,22 11 2 16,-22-11 0-16,4 27 0 16,-4-10 5-16,10 9-6 15,-4-4 6-15,7 11-6 16,-5 2 5-16,5 2-5 15,1 4 5-15,5 4-4 16,-2 0-1-16,7-5 2 16,-4-3-3-16,3 2 2 15,-3-9-4-15,2-5-15 16,13 3-152-16,-19-15-6 0,-16-13-3 16,0 0-5-16</inkml:trace>
          <inkml:trace contextRef="#ctx0" brushRef="#br0" timeOffset="15672.5056">1555 357 460 0,'-12'-18'153'0,"12"18"1"0,0 0-106 16,-26-7-24-16,26 7-7 15,-23 16-8-15,10 3-4 16,0 3-3-16,0 4 0 16,0 1-1-16,4 1 2 15,0 0-4-15,9-3 2 16,0-9-1-16,0-16 1 16,22 18-1-16,-22-18 0 15,25-5 0-15,-25 5-2 16,29-15 1-16,-29 15-1 15,24 0 0-15,-24 0-1 16,11 34-1-16,-11 0 1 16,0 13-2-16,0 7 4 15,8 9-2-15,-8 5 4 0,5 5 1 16,-5-2-1-16,10-7 4 16,-4-6-1-16,-6-7 6 15,7-7 1-15,-7-17 8 16,0 1-3-16,0-28 3 15,-16 20 1-15,-6-27 1 16,2 1-1-16,-19-16-3 16,2 9-13-16,-13-14-4 15,0 7 0-15,-6-7 0 16,2 7 0-16,2 5 0 16,4 2 0-16,12 20 0 15,-14-24-67-15,33 27-115 16,0-10-2-16,17 0 1 15,0 0-9-15,7-16 7 0</inkml:trace>
          <inkml:trace contextRef="#ctx0" brushRef="#br0" timeOffset="15063.1201">1211 415 338 0,'0'0'154'15,"0"0"0"-15,-13-35-48 16,13 35-53-16,0 0-14 15,0 0-11-15,-27-15-7 16,27 15-5-16,-27 11-4 16,27-11-4-16,-27 32-2 15,17-11 0-15,-6 5-3 16,7 1 0-16,2-6-2 0,7 4 1 16,0-9-2-16,0-16 0 15,23 20-2-15,-4-20-2 16,4-12-1-16,-3-4 0 15,7-5 1-15,-6-4-2 16,0 3 3-16,-3 0 0 16,-5 5 5-16,-13 17 2 15,14-27 1-15,-14 27 2 16,0 0-1-16,0 0 1 16,0 0-1-16,-9 27-2 15,9-10-6-15,0-17-14 16,6 44-42-16,-12-25-105 15,6-19-3-15,10 27-2 16,-10-27-2-16,16 12 1 0</inkml:trace>
        </inkml:traceGroup>
      </inkml:traceGroup>
    </inkml:traceGroup>
  </inkml:traceGroup>
</inkml:ink>
</file>

<file path=ppt/ink/ink5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4:12.51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98E574A-1E48-47CD-8C64-76F85DD678C4}" emma:medium="tactile" emma:mode="ink">
          <msink:context xmlns:msink="http://schemas.microsoft.com/ink/2010/main" type="writingRegion" rotatedBoundingBox="19825,16800 26529,16731 26540,17796 19836,17865"/>
        </emma:interpretation>
      </emma:emma>
    </inkml:annotationXML>
    <inkml:traceGroup>
      <inkml:annotationXML>
        <emma:emma xmlns:emma="http://www.w3.org/2003/04/emma" version="1.0">
          <emma:interpretation id="{BD3995AA-F082-49A9-A031-4E7D93612BB6}" emma:medium="tactile" emma:mode="ink">
            <msink:context xmlns:msink="http://schemas.microsoft.com/ink/2010/main" type="paragraph" rotatedBoundingBox="19825,16800 26529,16731 26540,17796 19836,17865" alignmentLevel="1"/>
          </emma:interpretation>
        </emma:emma>
      </inkml:annotationXML>
      <inkml:traceGroup>
        <inkml:annotationXML>
          <emma:emma xmlns:emma="http://www.w3.org/2003/04/emma" version="1.0">
            <emma:interpretation id="{726813C5-559A-4E2B-9771-57FEC72ECDA0}" emma:medium="tactile" emma:mode="ink">
              <msink:context xmlns:msink="http://schemas.microsoft.com/ink/2010/main" type="line" rotatedBoundingBox="19825,16800 26529,16731 26540,17796 19836,17865"/>
            </emma:interpretation>
          </emma:emma>
        </inkml:annotationXML>
        <inkml:traceGroup>
          <inkml:annotationXML>
            <emma:emma xmlns:emma="http://www.w3.org/2003/04/emma" version="1.0">
              <emma:interpretation id="{3DFA4CA8-35DC-4DEB-AA29-14F777614000}" emma:medium="tactile" emma:mode="ink">
                <msink:context xmlns:msink="http://schemas.microsoft.com/ink/2010/main" type="inkWord" rotatedBoundingBox="19825,16800 23401,16764 23412,17829 19836,17865"/>
              </emma:interpretation>
            </emma:emma>
          </inkml:annotationXML>
          <inkml:trace contextRef="#ctx0" brushRef="#br0">122 0 244 0,'0'0'115'15,"0"0"3"-15,0 0-69 16,0 0-25-16,0 0-2 16,0 0 1-16,-15 28-1 15,15-28-6-15,-7 35-1 16,-3-11-1-16,10 9 4 16,-14-3-1-16,8 8 1 15,-4 0-5-15,2 3 0 16,-3 0-5-16,5 3 3 15,-3-8-5-15,3 2 2 16,-1-8-6-16,7-2 3 0,-10-5-3 16,10-5 4-16,0-18 1 15,-4 19 2-15,4-19 0 16,0 0 0-16,0 0 1 16,0-15-2-16,0-3 0 15,4-3-2-15,-4-2-2 16,10-5-3-16,-3-3 0 15,1-3-1-15,0 4 1 16,3-1-2-16,-3 1 3 16,2 2-3-16,-1 3 1 15,3 0-1-15,-2 5 1 16,1-1-2-16,3 7 1 16,-14 14-1-16,21-19-1 0,-21 19-1 15,19-14 1-15,-19 14 0 16,18 6-1-16,-18-6 1 15,10 25-1-15,-10-9 2 16,10 8 0-16,-10 0 1 16,7 9-1-16,-7-1 2 15,0-1-2-15,0 0 2 16,0-2-1-16,0 2 1 16,0-9-1-16,0-1 2 15,0-21-1-15,0 21 1 16,0-21 0-16,0 0 0 15,0 0 1-15,16-13-1 16,-6-1 1-16,0-9-1 16,1-2 1-16,3-9-2 15,2 4 1-15,1-8-2 0,4 10 2 16,-2-5-2-16,2 3 2 16,1 6-3-16,1 1 2 15,-7 8-1-15,2 2 0 16,-18 13-1-16,26-11 0 15,-26 11 0-15,0 0-1 16,16 24 1-16,-16-3 0 16,0 3 1-16,0 10 0 15,0 0 3-15,0 0-2 16,0 3 3-16,0-6-2 16,6 3 2-16,-1-7-10 15,-5-27-42-15,9 27-94 16,8-16-6-16,-17-11 0 0,32 0-6 15,-22-24 1-15</inkml:trace>
          <inkml:trace contextRef="#ctx0" brushRef="#br0" timeOffset="578.1484">1079-23 306 0,'0'0'128'0,"0"0"1"16,-24 0-77-16,0 0-22 16,24 0-2-16,-43 17-1 15,24 4-4-15,-10-1-5 16,3 14-1-16,-6 4 0 16,9 13 3-16,-9-4-5 15,13 7-1-15,-1-1-7 16,11-4 0-16,9-8-4 15,0-4 2-15,15-17-3 0,9-9-1 16,4-11 0-16,7-20 0 16,2-1 1-16,0-13-1 15,0-3 2-15,-2-4-2 16,-4 1 3-16,-8 1-1 16,-6-1 4-16,-2 13 0 15,-8 1 0-15,-1 8-1 16,-6 18 0-16,0 0 0 15,0 0-2-15,-21 0 0 16,10 21-3-16,2 2-1 16,-1 10-2-16,1 2 2 15,2 6-11-15,-3-1-10 16,20 8-33-16,-20-17-73 16,19-1-28-16,-2-10-3 0,-7-20 0 15,26 7-4-15</inkml:trace>
          <inkml:trace contextRef="#ctx0" brushRef="#br0" timeOffset="1031.2968">1301 131 508 0,'-23'6'147'0,"23"-6"-39"15,-17 34-93-15,6-14-3 16,11 14 2-16,-13-6 0 0,13 5-4 16,0-6-6-16,0 1 0 15,0-8 0-15,0-3 1 16,0-17 0-16,0 0-1 16,0 0 0-16,0 0 0 15,11-39 0-15,-4 13-2 16,-7-1 1-16,11-6-3 15,1-1 2-15,3-1-4 16,3 1 3-16,-2 7-2 16,5 8 0-16,-2 2-1 15,1 4 1-15,-1 8-1 16,-3 5 0-16,-16 0 2 16,23 21 0-16,-17-2 1 15,-6 8-1-15,0 1 4 0,0 6-3 16,0 6 3-16,-11-5-3 15,6 4 1-15,5-3-12 16,-5-10-26-16,21 1-113 16,-7-7-6-16,-9-20 1 15,30 9-6-15,-14-24 1 16</inkml:trace>
          <inkml:trace contextRef="#ctx0" brushRef="#br0" timeOffset="1562.5601">1781 107 253 0,'0'0'130'0,"0"0"-2"15,0 0-67-15,0 0-17 16,-24-7-2-16,24 7-5 16,-16 22-11-16,16 0-5 15,-16-3-2-15,16 16 2 16,-15-7-1-16,15 17 0 16,-6-8-4-16,12 7-2 0,-6-7-4 15,13 3 0-15,-2-13-5 16,6 0-1-16,-1-16-1 15,9-2 1-15,1-15-1 16,0-7 0-16,0-12 1 16,1-8-2-16,-5-8 2 15,0-3-2-15,-5-1 3 16,-4 2-1-16,-7 2 1 16,0 7-1-16,-6 6-3 15,0 5-12-15,0 23-25 16,0 0-100-16,0 0-23 15,-23 10-4-15,23-10-2 16,-12 31-2-16</inkml:trace>
          <inkml:trace contextRef="#ctx0" brushRef="#br0" timeOffset="2625.1033">2196 163 251 0,'0'0'124'16,"-16"22"3"-16,16-2-64 15,-17-6-19-15,17 17-3 16,-9-14-4-16,18 23-3 0,-9-20-5 16,7 21-1-16,-7-14-3 15,15 14 1-15,-15-21-4 16,14 12 0-16,-8-16-7 16,8 5-2-16,-14-21-5 15,28 27-2-15,-3-18-16 16,-5-18-39-16,26 9-105 15,-8-9-7-15,3-5 1 16,1-11-7-16,-5 1 3 16</inkml:trace>
          <inkml:trace contextRef="#ctx0" brushRef="#br0" timeOffset="1906.3259">2170 215 459 0,'16'-10'148'0,"3"-4"-3"15,-7-9-116-15,22 13-15 16,1-11 1-16,9 6-4 16,-7-3-5-16,1 6-2 15,-6-4 4-15,-4 3 2 16,-14-4 2-16,-14 17 1 15,0-31 1-15,0 31 0 0,-26-23 0 16,6 16-2-16,-9-1-3 16,1 8-5-16,-4 0-1 15,0 0-2-15,6 14-3 16,4-3 2-16,4 9-2 16,2 1 2-16,3 5-3 15,1 0 3-15,5-1-2 16,7 0 2-16,0 1-3 15,-8-9-13-15,21 17-34 16,-18-17-108-16,5-17-3 16,14 20-2-16,-14-20-3 15,0 0-1-15</inkml:trace>
          <inkml:trace contextRef="#ctx0" brushRef="#br0" timeOffset="3015.7435">2797-365 434 0,'-23'30'152'0,"-1"11"-1"16,-9-7-109-16,20 30-8 0,-13-12 6 15,19 21-9-15,-11-8-4 16,18 15-12-16,-9-9-8 16,9-1 0-16,0-6-8 15,0-9-5-15,9-1-16 16,-9-27-17-16,19 7-82 15,-19-34-41-15,0 0 1 16,22-48-4-16,-14 1 3 16</inkml:trace>
          <inkml:trace contextRef="#ctx0" brushRef="#br0" timeOffset="3281.3844">2913-230 506 0,'0'0'151'0,"0"21"-14"0,0 17-121 16,-16 2 7-16,6 18-2 15,-8-4 7-15,8 21-4 16,-9-8-9-16,11 8 0 16,-6-6-7-16,9-2 1 15,-4-8-8-15,9-10-6 16,0-3-25-16,0-46-65 15,0 0-68 1,20 0-4-16,-5-26-2 16,-2-7-1-16,6-7 15 15</inkml:trace>
          <inkml:trace contextRef="#ctx0" brushRef="#br0" timeOffset="3625.1438">3019 204 526 0,'0'0'163'16,"0"0"-1"-16,5-23-129 16,14 16-19-16,0-9 0 15,10 6 1-15,0-11-3 16,5 8-7-16,0-5-3 16,-3 4 0-16,-7-2 0 15,-5 6 0-15,-19 10 1 16,0 0 0-16,0-21-1 15,-19 21 0-15,-7 8 0 0,-6 1 0 16,-2 8-1-16,-6 1 1 16,4 11-1-16,-1 5 1 15,3 7-1-15,8 7 2 16,6-1-2-16,5 11 1 16,9-3-6-16,6-5-5 15,25 4-32-15,-13-32-89 16,24 5-33-16,0-14-7 15,11-9 3-15,-1-12-4 16</inkml:trace>
          <inkml:trace contextRef="#ctx0" brushRef="#br0" timeOffset="4031.4148">3539 171 397 0,'9'-23'149'15,"-9"23"-1"-15,-16-39-83 16,16 39-41-16,-22 7-4 16,22-7-3-16,-33 21-6 15,16 0-6-15,-4 2-6 16,1 5 2-16,4 2-3 16,-1 2 4-16,2-3-2 15,6 5 2-15,2-2-1 16,7-3 3-16,0-1-2 15,15-2 2-15,1-5-1 0,10-2 0 16,4 3-1-16,1-4 0 16,-1-3-1-16,-1 6 1 15,-9-8 0-15,-2 8 4 16,-12-2 0-16,-6 1 5 16,0-20 0-16,-34 28 3 15,1-19 0-15,1 4 0 16,-13-13-1-16,4 6-2 15,-6-6-9-15,0-14-23 16,30 14-136-16,-17-14-12 16,14 1 1-16,10-10-9 15,10-14 4-15</inkml:trace>
        </inkml:traceGroup>
        <inkml:traceGroup>
          <inkml:annotationXML>
            <emma:emma xmlns:emma="http://www.w3.org/2003/04/emma" version="1.0">
              <emma:interpretation id="{F491EB24-61AB-4B17-A885-BCC5887DDB5B}" emma:medium="tactile" emma:mode="ink">
                <msink:context xmlns:msink="http://schemas.microsoft.com/ink/2010/main" type="inkWord" rotatedBoundingBox="24087,16805 26530,16780 26539,17705 24097,17730"/>
              </emma:interpretation>
            </emma:emma>
          </inkml:annotationXML>
          <inkml:trace contextRef="#ctx0" brushRef="#br0" timeOffset="4890.8194">4310-263 540 0,'-21'-8'156'15,"21"8"6"-15,-37-13-130 16,37 13-18-16,29 0-1 16,5 5-3-16,7-5-3 15,11 0-3-15,3 0-1 16,6-8-5-16,5 8-8 15,-11-17-15-15,7 21-33 16,-33-15-104-16,3 11 4 16,-13-9-8-16,-19 9 5 0,0 0-4 15</inkml:trace>
          <inkml:trace contextRef="#ctx0" brushRef="#br0" timeOffset="4891.8194">4543-19 436 0,'-27'62'155'0,"-5"2"-5"16,4-13-82-16,8 21-53 16,0-6-9-16,6-4-10 15,14 3-48-15,0-18-94 16,0-20-2-16,6-4-7 16,-6-23 2-16,26 5-6 15</inkml:trace>
          <inkml:trace contextRef="#ctx0" brushRef="#br0" timeOffset="5218.9639">4698 313 509 0,'38'-20'154'16,"-16"6"-1"-16,-12-15-122 15,20 15-27-15,7-7 2 16,2 4-1-16,-6-5 1 15,1 4-1-15,-7-3 2 16,-1 4 1-16,-11-3 4 16,-2 3 0-16,-13-3 2 15,0 20-1-15,-25-35 1 16,9 25 1-16,-11-3-3 16,1 8-3-16,-8 5-3 0,1 5 0 15,-3 5 0-15,2 13 0 16,-1 2-2-16,3 12 0 15,2 0-2-15,4 11-2 16,1 5 0-16,12-5 0 16,6 5-3-16,7-10-12 15,17 11-25-15,-17-34-46 16,41 12-82-16,-11-17-6 16,14-1 3-16,-3-14-4 15,6 8 8-15</inkml:trace>
          <inkml:trace contextRef="#ctx0" brushRef="#br0" timeOffset="5593.9756">5434 136 546 0,'-31'-5'164'16,"4"5"-4"-16,-15 0-132 15,18 6-11-15,1 11-3 16,9 7-5-16,2 2-6 0,6 2-1 16,6 6-2-16,6-4 4 15,-6-2 1-15,7 2 4 16,-7-10 0-16,-5 1 2 15,5-21 1-15,-28 28 0 16,6-21 0-16,-1 5-6 16,-3-12-6-16,0 7 0 15,1-7 0-15,1-6 0 16,24 6-30-16,-32-30-79 16,32 10-64-16,0-19-4 15,14 5-1-15,2-13-2 16,13-4 4-16</inkml:trace>
          <inkml:trace contextRef="#ctx0" brushRef="#br0" timeOffset="6187.7536">5860-348 490 0,'0'0'153'16,"9"17"9"-16,-37 7-127 15,20 20-12-15,-16 1 6 16,10 25-1-16,-18-2-2 16,15 14-10-16,-12-1-3 15,8 7-5-15,0-14-4 16,3-6 2-16,2-13-5 16,8-8 3-16,-1-19-1 15,9-28 0-15,0 0 0 0,-16-4 0 16,9-20 0-16,1-6-1 15,-1-1 1-15,1-2-3 16,6 5 0-16,-8 2-1 16,8 12 0-16,0 14-1 15,19-21 0-15,2 21 0 16,8-7 2-16,4-1 0 16,12-4 1-16,4 5 1 15,5-10-1-15,-2-1 1 16,2 0 0-16,-5-4-1 15,-7 8 1-15,-4 0 0 16,-13 1-2-16,-4 0 0 16,-21 13 0-16,18-17 0 0,-18 17 0 15,-9-17 0-15,9 17 0 16,-22-17 0-16,5 11 0 16,-2 6 0-16,-1 0 0 15,-3 16 0-15,-2 5 0 16,3 6 0-16,-3 11 0 15,1 6 0-15,2 3 0 16,6 6 0-16,4-3 0 16,2-6-5-16,19 6-30 15,-9-31-31-15,28 14-102 16,-10-24-6-16,13-1 3 16,-6-12-4-16,8-4 6 15</inkml:trace>
          <inkml:trace contextRef="#ctx0" brushRef="#br0" timeOffset="6578.3962">6275 267 375 0,'25'-8'145'0,"-25"8"6"15,14-17-85-15,5 38-24 16,-19-21-3-16,0 37-1 16,-20-20-4-16,20 18-2 15,-19-15-11-15,13 9-4 16,-5-15-6-16,6 5-1 15,5-19-1-15,0 0-3 16,0 0-1-16,0 0-3 16,22-19 2-16,-3-1-2 15,3-7 0-15,5 3-2 0,9-8 1 16,1-1-1 0,3 0 0-16,4 6 0 0,-4 3 0 15,-3 5-1-15,-5 6 1 16,-5 7-1-16,-7 6 2 15,-20 0-1-15,25 34 1 16,-25 0 0-16,0 4-1 16,-7 7 1-16,-3 5-6 15,0-2-13-15,15 17-98 16,-15-20-58-16,10-13 0 16,-6-11-6-16,6-21 2 15,12-17 9-15</inkml:trace>
        </inkml:traceGroup>
      </inkml:traceGroup>
    </inkml:traceGroup>
  </inkml:traceGroup>
</inkml:ink>
</file>

<file path=ppt/ink/ink5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4:20.29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3C8AA9D7-A1F3-4D8D-BBE1-D7FAA753CFA1}" emma:medium="tactile" emma:mode="ink">
          <msink:context xmlns:msink="http://schemas.microsoft.com/ink/2010/main" type="writingRegion" rotatedBoundingBox="27738,7128 30672,7509 30549,8453 27615,8072"/>
        </emma:interpretation>
      </emma:emma>
    </inkml:annotationXML>
    <inkml:traceGroup>
      <inkml:annotationXML>
        <emma:emma xmlns:emma="http://www.w3.org/2003/04/emma" version="1.0">
          <emma:interpretation id="{A311C30D-CB58-4DEA-A738-B54485288705}" emma:medium="tactile" emma:mode="ink">
            <msink:context xmlns:msink="http://schemas.microsoft.com/ink/2010/main" type="paragraph" rotatedBoundingBox="27738,7128 30672,7509 30549,8453 27615,8072" alignmentLevel="1"/>
          </emma:interpretation>
        </emma:emma>
      </inkml:annotationXML>
      <inkml:traceGroup>
        <inkml:annotationXML>
          <emma:emma xmlns:emma="http://www.w3.org/2003/04/emma" version="1.0">
            <emma:interpretation id="{B3D09438-0179-4AF7-9DBC-CDB8551276D4}" emma:medium="tactile" emma:mode="ink">
              <msink:context xmlns:msink="http://schemas.microsoft.com/ink/2010/main" type="line" rotatedBoundingBox="27738,7128 30672,7509 30549,8453 27615,8072"/>
            </emma:interpretation>
          </emma:emma>
        </inkml:annotationXML>
        <inkml:traceGroup>
          <inkml:annotationXML>
            <emma:emma xmlns:emma="http://www.w3.org/2003/04/emma" version="1.0">
              <emma:interpretation id="{00BF8199-C326-4F65-84FE-6693AF65D880}" emma:medium="tactile" emma:mode="ink">
                <msink:context xmlns:msink="http://schemas.microsoft.com/ink/2010/main" type="inkWord" rotatedBoundingBox="27738,7128 30672,7509 30549,8453 27615,8072"/>
              </emma:interpretation>
            </emma:emma>
          </inkml:annotationXML>
          <inkml:trace contextRef="#ctx0" brushRef="#br0">594 94 440 0,'-10'-24'153'16,"10"24"2"-16,-25-37-87 16,25 37-31-16,-19-20-7 15,19 20-6-15,-30-11-4 16,10 11-5-16,-12 0-3 15,0 4-2-15,-13 4-3 16,4 11 0-16,-7-1-2 16,2 10 1-16,-3 4-2 15,2 9 3-15,2 3-3 16,7 7 2-16,8 0-3 16,7 4 2-16,10 2-2 0,13-4-1 15,7-1-2-15,16-5 0 16,11 1 0-16,12-8 0 15,9 3-9-15,0-17-35 16,29 14-124-16,-21-26-6 16,3 0 0-16,-6-14-1 15,-3-8-5-15</inkml:trace>
          <inkml:trace contextRef="#ctx0" brushRef="#br0" timeOffset="421.888">787 521 543 0,'-13'-19'161'0,"13"19"-9"15,-20 0-128-15,-2 6-11 16,7 16 3-16,-9-4-1 16,8 17 0-16,-3-7 1 15,7 11-8-15,5-1 5 16,7-1-8-16,13-1 5 15,7-3-7-15,8-7 5 16,8-6-5-16,5-12-2 16,5-8 1-16,2-7 0 15,0-11-1-15,-2-12-3 16,-2-2 5-16,-9-4-4 16,-3-4 4-16,-12-2-4 15,-7 1 4-15,-13 0-4 0,-6 8 7 16,-11 0-4-16,-6 6-2 15,-11 6 0-15,-2 5 0 16,-5 5 0-16,2 4 0 16,4 16 0-16,-5-9-26 15,28 45-78-15,-4 99-68 16,16-108-5 0,0-3-6-16,16 6 4 15,4-6-1-15</inkml:trace>
          <inkml:trace contextRef="#ctx0" brushRef="#br0" timeOffset="1078.1661">1522 481 470 0,'-7'-20'155'16,"-3"-1"5"-16,-6-6-90 16,16 27-49-16,-36-6-4 15,18 19 1-15,-12-6-2 16,4 17-3-16,-8-1-4 16,7 11 0-16,-7 6 3 15,13 8-6-15,0-7 4 16,11 7-6-16,10-8 3 0,6 1-6 15,11-7 5-15,8-7-6 16,11-13 0-16,4-8 1 16,2-6 1-16,0-13-1 15,-3-8 0-15,0-5 2 16,-6-2-5-16,-2-11 4 16,-7-1-3-16,-2-3 3 15,-1-4-4-15,-4 0 4 16,2-7-4-16,1 4 2 15,3-8 2-15,-2 3-2 16,-1-1 2-16,-3 2-2 16,1 6 2-16,-5 4-2 15,-4 8 2-15,-9 5-1 0,0 12 0 16,0 19-1-16,-11-15 0 16,11 15-1-16,-30 17 0 15,11 9 0-15,-1 13-1 16,-1 6 2-16,1 11-2 15,4 8 5-15,0 4-4 16,6 0 5-16,3-1-5 16,7-5 1-16,-6-1 4 15,6-10-4-15,6-1 0 16,-6-9 0-16,13 3-13 16,-13-19-42-16,26 8-113 15,-16-19-2-15,9 1-7 16,-19-15 2-16,33 0-5 15</inkml:trace>
          <inkml:trace contextRef="#ctx0" brushRef="#br0" timeOffset="1562.5601">2011 712 583 0,'0'0'163'16,"0"0"4"-16,0 0-142 16,19-5-10-16,7 5-3 15,2-9-6-15,12 2 4 0,1-7-8 16,8 1 4-16,-4-7-9 15,-1 2 7-15,-8 2-7 16,-6-5 8-16,-11 1-2 16,-10 0-2-16,-9 5 1 15,-14-5-1-15,-7-1 1 16,-6 2-2-16,-10 6 0 16,-2 0-1-16,2 13 0 15,-4 0 0-15,-1 8 2 16,4 10 0-16,0 9-1 15,5 7 1-15,3 7 4 16,6 2-4-16,3 3 5 0,3 1-5 16,7 2 3-16,6 0-5 15,5 1-3-15,5-22-18 16,19 26-49-16,-8-27-99 16,10-5-3-16,0-16-1 15,6-6-3-15,0-6 2 16</inkml:trace>
          <inkml:trace contextRef="#ctx0" brushRef="#br0" timeOffset="2046.9538">2455 719 514 0,'0'0'159'0,"0"19"4"16,7 2-131-16,-21-6-11 15,14 18 4-15,-21-12 0 16,21 12-1-16,-13-10-10 16,13 3-1-16,-5-7-5 15,5 2 0-15,0-21-3 16,8 20 1-16,-8-20-2 16,19 0-2-16,-19 0-2 15,32-33 0-15,-10 7 0 16,5-4 0-16,7-11 0 15,6-5 0-15,4 4 0 16,-1 1 0-16,2 2 0 16,-3 10 0-16,2 3 0 0,-8 11 0 15,-4 9 0-15,-9 6 0 16,-7 15 0-16,-4 5 0 16,-12 7 0-16,0 6 0 15,0 8 0-15,-7 1 0 16,-3 7 0-16,1-3 0 15,9 17-54-15,0-18-119 16,0-8-6-16,0-7-1 16,0-30-4-16</inkml:trace>
        </inkml:traceGroup>
      </inkml:traceGroup>
    </inkml:traceGroup>
  </inkml:traceGroup>
</inkml:ink>
</file>

<file path=ppt/ink/ink6.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27.79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C63F62D2-DF31-45B3-9DDA-1B11C2D9D826}" emma:medium="tactile" emma:mode="ink">
          <msink:context xmlns:msink="http://schemas.microsoft.com/ink/2010/main" type="inkDrawing" rotatedBoundingBox="11793,6263 15681,2340 19375,6001 15487,9924" hotPoints="13079,4970 17154,3771 18120,7265 13985,8330 13897,8349 12984,5171" semanticType="enclosure" shapeName="Hexagon"/>
        </emma:interpretation>
      </emma:emma>
    </inkml:annotationXML>
    <inkml:trace contextRef="#ctx0" brushRef="#br0">41 112 145 0,'0'0'77'15,"0"0"-36"-15,0 0-20 0,0 0-3 16,0 0 3-1,0 0 3-15,0 0 3 16,0 0 3-16,0 0 2 0,0 0 2 16,0 0 1-16,15 9-5 15,-15-9-4-15,0 0-2 16,0 0-1-16,0 0-4 16,0 0-3-16,0 0-3 15,0 0-1-15,0 0 0 16,0 0-4-16,0 0 5 15,-6-16-6-15,6 16 5 16,0 0-5-16,0-18 6 16,0 18-7-16,-7-13 4 0,7 13-3 15,0 0-3-15,-11-17 1 16,11 17-2 0,0 0 0-16,0 0-1 0,0 0 0 15,0 0 0-15,0 0 3 16,0 0 0-1,-13-18 3-15,13 18-1 0,0 0 2 16,0 0-1-16,-12-24 0 16,12 24-2-16,0 0-1 15,-8-15-2-15,8 15-1 16,0 0-1-16,0 0 1 16,0 0 0-16,0 0-1 0,0 0 0 15,0 0-1 1,0 0 1-16,0 0-2 0,0 0 1 15,0 19-2-15,0-19 1 16,7 29 0-16,-1-9 2 16,4 8 5-16,0 1-6 15,-1 5 6-15,5 4-6 16,-2 2 7-16,4 7-6 47,0 7 4-47,2 4-5 0,3 12-2 0,-1 4 5 15,4 7-5-15,2 3 4 0,-2 12 0 16,5 1-2-16,-5-1 2 0,5 0-1 16,-5-9 0-16,-2 0-1 15,2-7 3-15,-4-2-3 0,0-3-3 16,0-5 5 0,-1-2-5-16,-2 2 5 15,1 0 0-15,1-2-3 0,-1 0 4 16,1-2-5-1,-2-2 5-15,-1-3-4 16,1-6 5-16,-3 1-5 0,-1-5-1 16,0-4 4-16,2 3-4 15,-6-9 3-15,2-2-2 16,-2 0 2-16,0-2-2 16,0-3 2-16,-1-3-2 15,0-5 1-15,-1 1 0 0,0-3 1 16,-2-6-2-1,-1 1 2-15,-4-19 0 0,11 26 1 16,-11-26-1-16,5 14 1 16,-5-14 0-1,0 0-1-15,0 0 1 0,0 0-1 16,0 0-4 0,0 0-12-16,13 28-55 0,-13-28-92 15,15-20 2-15,-4-8-8 16,-5-14 0-1,5-6 9-15</inkml:trace>
    <inkml:trace contextRef="#ctx0" brushRef="#br0" timeOffset="5857.9932">-4201 601 406 0,'0'0'140'0,"0"0"-1"15,-23 8-100-15,23-8-20 16,0 0-3-1,0 0-3-15,0 0-1 16,0 0 0-16,0 0 2 16,0 0 0-16,0 0 0 0,-9 15-1 15,9-15-2-15,0 0-2 16,0 0-3-16,0 0-3 16,0 0-3-16,0 0 1 15,0 0-1-15,0 0 1 0,0 0 0 16,0 0 1-1,0 0 0-15,0 0 0 0,0 0 0 16,15-7 0-16,-15 7-1 16,17-8 0-16,-17 8 0 15,27-12 0-15,-7 4 0 16,4 1-1-16,3-4 1 16,3-2-1-16,3 5 2 15,3-4-2 1,2-2 1-16,6 1-1 15,0 1 1-15,6-1-1 0,2 0 2 16,4-3-2-16,2 1 1 16,2 3-1-16,0-3 0 0,1 2 1 15,-1-4-1-15,0-1 0 16,-2 4 0-16,4-1-1 16,-6-4 1-1,2 0 0-15,1 5 1 16,2-4 1-16,2-1-1 0,-4 1 0 15,4 0-4 1,3-1 6-16,-1-1-7 0,-1 0 7 16,0 1-6-16,3-1 4 15,-8 1-4-15,2 4 4 16,-5-2 0 0,-4 0-1-16,-2 0 2 15,-1 4-2-15,-3-2 1 0,2 2-1 16,-3-1 1-16,5 1-1 15,1-1 0-15,1-2 0 16,3 3 2-16,-1-2-3 0,2 0 2 16,-1-1-2-16,-1 2 2 15,-4-3-2 1,3 1 2-16,-5 2-2 16,-1-1 1-16,-3-5 0 0,0 8 1 15,-3-4-2-15,0 3 2 16,-1-3-2-16,-4 2 2 15,-2 0-1 1,3 1 0-16,-4 1 0 0,3 0 0 16,-3-1 1-16,0 4-1 15,-1 3 0-15,-1-4 0 16,1 3-1-16,-2 1 2 0,0-1-1 16,-2 1 0-16,2 0 0 15,-4-2 1-15,-1 3-2 16,0-2 2-1,-5 1-2 1,2 0 2-16,-2 6-2 0,-2-10 2 0,-3 6-1 16,1 4 0-16,-16 0 0 15,29-13 0-15,-12 13 1 16,0-9-2-16,-1 9 1 16,2-9 1-16,-3 9-2 15,-15 0 1-15,29-10 0 0,-29 10 1 16,24-10-1-1,-24 10 1 1,20-6-2-16,-20 6 1 0,23-7 1 0,-23 7-1 16,26-9 0-16,-26 9 0 15,29-7 0-15,-13 7 0 16,0-10 0-16,-16 10 0 16,28-6-1-16,-28 6 2 15,27-6-1-15,-27 6 1 16,13 0 0-1,-13 0-1-15,0 0 1 0,0 0-1 16,0 0 1-16,18-7-1 16,-18 7 1-16,0 0-1 15,0 0 0-15,0 0 0 16,0 0 1-16,0 0-1 16,0 0 1-16,0 0 0 15,0 0-1-15,0 0 1 16,0 0-1-16,0 0 1 0,0 0 0 15,0 0 0-15,0 0 0 16,0 0 1-16,0 0 0 16,0 0 1-16,0 0-1 15,0 0 1-15,0 0-1 16,0 0 1-16,0 0 0 16,0 0-1-16,0 0 0 15,0 0 0-15,0 0 0 16,0 0 0-16,0 0-1 15,13 19 0-15,-13-19 0 16,5 20 0-16,-5-20 0 16,12 35-2-16,-2-9 2 0,2 9-2 15,6 4 2-15,0 9-2 16,1 6 2 0,1 5-6-16,-1-2-10 15,22 24-91-15</inkml:trace>
    <inkml:trace contextRef="#ctx0" brushRef="#br0" timeOffset="-2519.0043">-4321 853 7 0,'0'0'48'16,"0"0"-14"-16,0-20 9 16,0 20 13-16,0 0 3 15,0-18 5-15,0 18-6 0,0 0-6 16,0 0-16-1,0 0-8-15,0 0-13 16,0 24-8-16,9-8-7 0,-3 9 1 16,4 5 6-16,2 5 3 15,-3 2 6-15,4 8-3 16,-3-4 8-16,5 11-5 16,-4-5 6-16,7 12-6 15,-4-2-1-15,11 12-1 16,-10 1-4-1,9 11 3-15,0 7-3 16,3 4-4-16,-3 1 1 0,6 7-1 16,-4-7 1-16,-1-3-1 15,-3-1 1-15,1-8-3 16,-2-7-2-16,-2-2 5 16,0-6-5-16,2-3 3 0,-6 1-5 15,3-4 4-15,1 5 0 16,-4-3-5-1,5 1 4 1,-3 2-5-16,7-1 5 0,-5 4-4 0,2-3 4 16,2-2-3-1,-4 0-1-15,1-3 3 0,-3-2-3 16,3 0 6-16,-5-7-5 16,1-2 3-16,-5-3-4 15,2-3 5-15,-2 0 1 0,0-4-1 16,-2-1 2-1,1 1-5 1,0-4 6-16,-2-1-5 0,-1-7 6 0,1 5-7 16,-2-12 1-16,0 4-2 15,-6-7 1-15,10 0 1 16,-10-17-1 0,8 26 0-16,-8-26-3 15,7 18-10-15,6 6-42 0,-13-24-93 16,16 0-6-16,6-7 2 15,0-35-4 1,15-2 14-16</inkml:trace>
    <inkml:trace contextRef="#ctx0" brushRef="#br0" timeOffset="2960.9937">-3278 3936 25 0,'0'0'60'0,"0"0"-28"0,0 0-8 16,0 0 9-16,0 0 5 16,0 0 5-16,0 0 0 15,0 0 3-15,0 0-4 16,0 0-6-16,0 0-12 15,0 0-8 1,0 0-7-16,0 0-4 0,0 0-3 16,0 0-2-16,0 0 0 15,0 0-1-15,0 0 2 16,0 0-1-16,-7 13 1 16,7-13 0-16,0 0 1 15,0 0-1-15,0 0 2 0,0 0 0 16,-17 13 0-1,17-13 2-15,0 0 4 0,0 0 4 16,0 0 5-16,0 0 4 16,0 0 3-16,0 0 3 15,-8 18 0-15,8-18-2 16,0 0-3-16,0 0-6 16,0 0-4-16,0 0-4 15,0 0-3-15,0 0-3 16,0 0 1-16,0 0 1 15,0 0 1-15,0 0 2 16,0 0 1-16,18 0 0 16,-18 0 0-16,0 0-1 15,21 0-1-15,-21 0-1 0,24-6-3 16,-6 0 0-16,3 6-2 16,2-7-1-16,3-1 1 15,2 3-1 1,2-2 1-16,0 1 0 0,2-6-1 15,0 5 1 1,-1 2-1 0,5-4 1-16,0-2 0 0,6 4 0 0,2-5-2 15,6 4 2-15,-1-6 2 16,4 1-2-16,-4-4 2 16,2 4-2-16,-2 1 2 15,-2-3-7-15,-3 0 6 16,0-2-6-16,0 10 3 15,-4-5-2 1,3 1 2-16,-5-3-3 0,4 5 3 16,-1-2 3-16,1 2-2 0,-3-1 1 15,2 1-1-15,0-1 1 16,3-4-1-16,6 6 1 16,-6-3-1-1,3 0 0-15,2-3-1 0,1 1 2 16,1 1-2-16,-2-2 2 15,6-2-2 1,-1 0 2-16,2-3-2 0,1 6 2 16,0-7-1-16,4 6 1 15,-3-4-1-15,3-1 0 16,0 2 0-16,2 1 1 16,-1-2-1-16,0 4 0 0,1-4 0 15,-1 2 1-15,1 3-1 16,-2-4 1-1,-1 4-1-15,-2-3 0 16,0 3 0-16,-2-3 1 0,1 3-2 16,-1-2 2-1,2-2-1-15,2 3 1 16,-1-4-2-16,3 6 2 0,0-5-1 16,-3 4 1-16,-1-3-1 15,-2 4 1-15,-5-2-1 16,-5 1 0-16,-5 4 0 15,-4-1 0-15,-4 3-1 16,-3-2 2-16,-4 3-1 16,-1-1 0-1,-3 0 1-15,-1 2 0 0,-2 5 0 16,-19 0 1-16,29-10 0 0,-29 10 2 16,23-7 1-16,-23 7 2 15,16-4 1-15,-16 4-1 16,0 0 0-1,0 0-1-15,16-8 0 0,-16 8-1 16,0 0-3-16,0 0-1 16,0 0-1-16,0 0 0 15,19-7 0-15,-19 7 0 16,0 0-1-16,0 0 1 16,20-3 1-16,-20 3-1 15,0 0 0-15,17-7 0 0,-17 7 0 16,0 0 0-1,21-5 0-15,-21 5-1 16,18-5 1-16,-18 5 0 0,19-6-1 16,-19 6-2-16,21-10-22 15,10 10-134-15,-13 0 1 16,-18 0-9-16,22-22 4 16</inkml:trace>
    <inkml:trace contextRef="#ctx0" brushRef="#br0" timeOffset="-6738.0002">-1203 3563 179 0,'26'11'110'0,"-26"-11"7"0,0 0-58 16,10 27-14-16,-10-27-7 16,5 31-3-16,-5-11-9 15,7 7-2-15,-7-3 1 16,12 8-5-16,-12-5 0 15,15 10-8-15,-10-11 4 0,6 11-6 16,-6-11 6 0,6 8-5-16,-11-14 0 0,12 12-2 15,-12-12 4-15,13 4 2 16,-13-7-3 0,9 6 0-16,-9-7-2 0,10 4-2 15,-10-20-1-15,8 30-2 16,-8-30-1-1,7 23-3-15,-7-23-3 16,6 20-25-16,9-13-126 0,-15-7-3 16,0 0-5-16,9-13 0 0,-9-20-5 15</inkml:trace>
  </inkml:traceGroup>
</inkml:ink>
</file>

<file path=ppt/ink/ink60.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7T15:30:44.40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B9C84EB4-4BEF-4FA3-B891-2E6FC68F5B38}" emma:medium="tactile" emma:mode="ink">
          <msink:context xmlns:msink="http://schemas.microsoft.com/ink/2010/main" type="writingRegion" rotatedBoundingBox="29906,15775 31274,15775 31274,16558 29906,16558"/>
        </emma:interpretation>
      </emma:emma>
    </inkml:annotationXML>
    <inkml:traceGroup>
      <inkml:annotationXML>
        <emma:emma xmlns:emma="http://www.w3.org/2003/04/emma" version="1.0">
          <emma:interpretation id="{75D34705-6287-4851-AC3C-451700B23ABC}" emma:medium="tactile" emma:mode="ink">
            <msink:context xmlns:msink="http://schemas.microsoft.com/ink/2010/main" type="paragraph" rotatedBoundingBox="29906,15775 31274,15775 31274,16558 29906,16558" alignmentLevel="1"/>
          </emma:interpretation>
        </emma:emma>
      </inkml:annotationXML>
      <inkml:traceGroup>
        <inkml:annotationXML>
          <emma:emma xmlns:emma="http://www.w3.org/2003/04/emma" version="1.0">
            <emma:interpretation id="{6106A249-9C6A-42E3-9305-36C114F8DE52}" emma:medium="tactile" emma:mode="ink">
              <msink:context xmlns:msink="http://schemas.microsoft.com/ink/2010/main" type="line" rotatedBoundingBox="29906,15775 31274,15775 31274,16558 29906,16558"/>
            </emma:interpretation>
          </emma:emma>
        </inkml:annotationXML>
        <inkml:traceGroup>
          <inkml:annotationXML>
            <emma:emma xmlns:emma="http://www.w3.org/2003/04/emma" version="1.0">
              <emma:interpretation id="{B5DEF412-A828-464B-A088-442E84897254}" emma:medium="tactile" emma:mode="ink">
                <msink:context xmlns:msink="http://schemas.microsoft.com/ink/2010/main" type="inkWord" rotatedBoundingBox="29906,15775 31274,15775 31274,16558 29906,16558"/>
              </emma:interpretation>
            </emma:emma>
          </inkml:annotationXML>
          <inkml:trace contextRef="#ctx0" brushRef="#br0">54 73 517 0,'0'0'168'15,"-17"-15"1"-15,-7-12-101 16,24 27-26-16,-8-18-12 16,8 18-11-16,0 0-9 15,0 0-10-15,-5-13 0 0,5 13 0 16,0 0 0-16,0 0 0 16,0 0 0-16,5 19 0 15,-5-19 0-15,16 34 0 16,-6-15 0-16,3 3 0 15,6 3 0-15,2 6 0 16,4-4 0-16,3-4 0 16,2 2 0-16,1 0 0 15,-1-5 0-15,3 0 0 16,-4-6 0-16,0-1 0 16,-4-1 0-16,-2 1 0 15,-7-6 0-15,-16-7 0 16,25 14 0-16,-25-14 0 15,0 0 0-15,6 19 0 0,-6-19 0 16,-25 19 0-16,6-6 0 16,-4 0 0-16,-5 1 0 15,-5 6 0-15,-3 0 0 16,-1 5 0-16,1-2 0 16,1 5 0-16,4-4 0 15,1 1 0-15,9 2 0 16,2-12 0-16,13 12-3 15,-13-16-171-15,19-11-7 16,0 0-1-16,35 97-6 16,-9-136 3-1</inkml:trace>
          <inkml:trace contextRef="#ctx0" brushRef="#br0" timeOffset="859.4155">682 454 600 0,'26'-7'168'16,"21"7"4"-16,-8-12-135 15,29 12-26-15,19 13-156 0,-2-13-24 16,4 7-5-16,1-1-10 15,11-25 1 1</inkml:trace>
          <inkml:trace contextRef="#ctx0" brushRef="#br0" timeOffset="562.5513">1130 6 554 0,'0'0'161'0,"-29"0"-1"16,21 14-122-16,-23-1-17 15,9 12-5-15,-11 7-5 16,5 9-2-16,-5 1-1 16,7 16 3-16,-2-6-3 0,9 9 3 15,1-4-5-15,10 0 3 16,8-1-9-16,9-4 0 15,8-12 0-15,7 0 0 16,8-8 0-16,7-5 0 16,6-5 0-16,1-6 0 15,8 1 0-15,-19-17-79 16,20 0-98-16,-9 0-1 16,1-6-5-16,-10-7 2 15,-2-3-4-15</inkml:trace>
        </inkml:traceGroup>
      </inkml:traceGroup>
    </inkml:traceGroup>
  </inkml:traceGroup>
</inkml:ink>
</file>

<file path=ppt/ink/ink6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8T14:48:17.545"/>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9B4629A7-B4D1-43FA-8B5A-311C9B319731}" emma:medium="tactile" emma:mode="ink">
          <msink:context xmlns:msink="http://schemas.microsoft.com/ink/2010/main" type="inkDrawing" rotatedBoundingBox="3141,7376 30359,10595 30252,11502 3033,8283" shapeName="Other"/>
        </emma:interpretation>
      </emma:emma>
    </inkml:annotationXML>
    <inkml:trace contextRef="#ctx0" brushRef="#br0">0 134 73 0,'0'0'54'0,"0"0"-27"16,19 0-13-16,-19 0 12 15,0 0 12-15,0 0 10 16,0 0 9-16,0 0 0 16,0 0 5-16,0 0-5 15,23-7-9-15,-23 7-16 16,0 0-9-16,0 0-10 16,28-15-2-16,-28 15 0 15,24-9-1-15,-24 9 1 16,28-13 1-16,-28 13 0 15,32-7-1-15,-32 7-2 0,38-8-2 16,-21 8-3-16,4 0-2 16,1 0 0-16,0 0-1 15,6 0 1-15,-6 0 0 16,5 0 0-16,5 0 1 16,-2 0-1-16,5 0 1 15,-4 0-1-15,6 0 0 16,4 0-1-16,-3 0 0 15,0 7-1-15,3-7 1 16,-3 0-1-16,3 5-1 16,-5-5 1-16,0 7 0 15,1-7 0-15,-1 9 0 16,0-9 0-16,1 10 0 0,-1-4 0 16,1 1 0-16,-6-7 0 15,10 7 0-15,-4-1-1 16,5-6 1-16,4 7 0 15,3-7-1-15,3 0 1 16,5 0 0-16,3 0-1 16,-1 0 1-16,4-7 0 15,2 7 1-15,-5-7 1 16,6 1-1-16,4-3 1 16,2 4-1-16,3-6 1 15,5 0 0-15,12-1 0 16,1 2-2-16,5-5 1 15,8 7 0-15,-10-7 1 16,6 8-1-16,0-4 1 0,4 4-1 16,-11 2 1-16,-5 5-1 15,-3 0 0-15,5 0-1 16,-4 0 0-16,7 0-1 16,-3 0 1-16,-2 0 0 15,5 8-1-15,-4-8 2 16,4 8-3-16,0 0 2 15,-8-2-1-15,-2 2 1 16,-3-1-1-16,-1-2 0 16,6-5 0-16,1 9 1 15,-1-4 0-15,0-5 0 16,0 11-1-16,0-3 1 16,5-1-2-16,-5 0 2 15,-7-1-1-15,2 3 1 0,-3-4-2 16,2-5 2-16,6 9-1 15,5-9 0-15,-4 6 1 16,4-6 0-16,-1 2-1 16,-4-2 1-16,7 7 0 15,-6-7 0-15,-4 12-1 16,-5-8 2-16,-3 3-2 16,1 1 1-16,2-2 0 15,2-1 0-15,1 2-1 16,2-4 1-16,0 6 0 15,1-3 0-15,0 1 0 16,2-7 1-16,-5 8-1 16,4-8 1-16,-12 7 1 0,5-7 3 15,-5 0 1-15,5 7 0 16,-1-7 0-16,2 0 1 16,1 0 0-16,3 0-1 15,-2 0-1-15,-2 9-1 16,1-9-2-16,4 7 2 15,-12-7 0-15,0 8 0 16,-7-8 0-16,5 7 0 16,-6-7 0-16,8 7 0 15,-2-7-1-15,3 7 0 16,5-7-2-16,0 0 0 16,-1 8 0-16,1-8 0 15,-2 7-1-15,-4 0 1 16,-5-2-1-16,1 4 1 0,-5-2-1 15,-1 3 1-15,0-4-1 16,2 7 0-16,0-3 1 16,6-3 1-16,-3 2 0 15,6 0 2-15,3 0 6 16,2 1-6-16,2-3 7 16,0 8-10-16,-1-2 9 15,-1-4-10-15,-4 6 8 16,0-4-9-16,-7 1 3 15,3 2-4-15,1-1 3 16,2 2 2-16,0-1-2 16,4-3 1-16,1 3-1 15,1 1 0-15,-1-1-1 0,0-3 1 16,-3 1-1-16,-3 0 1 16,-4-1-1-16,-4 2 1 15,-3-5-1-15,1 4 0 16,2-2 0-16,1-3 1 15,-1 8-1-15,3-7 0 16,3 5 1-16,2-5 0 16,-1 6-1-16,0-5 1 15,-1-1-1-15,-2 2 2 16,1-6-2-16,-2 4 1 16,-4-3-1-16,1-5 1 15,-1 9-1-15,-6-5 1 16,2-4-1-16,2 4 0 0,-2 7 0 15,1-11 1-15,4 7-1 16,0 3 0-16,0-6 0 16,4 1 0-16,-4 9 0 15,0-7 1-15,-3-3-1 16,-1 1 1-16,-6-5 0 16,4 9 0-16,-2-9 1 15,-2 0-1-15,-1 0 1 16,1 0 0-16,-1 0 0 15,3 6 0-15,0-6-1 16,0 0 0-16,-2 9 0 16,5-4 0-16,-2 2-1 15,1 4 1-15,-4 0-2 16,2-1 1-16,-5 2 0 0,4 4-1 16,-1-2 0-16,-6 0 1 15,2 0-1-15,-1 2 1 16,1-2-1-16,-2 1 1 15,1 1-1-15,-4-2 1 16,3 0 0-16,2-1 0 16,-1 2-1-16,2-5 0 15,-1 1 1-15,1 3 0 16,2-5-1-16,0 5 2 16,-4-2-2-16,1-2 1 15,-2 1-1-15,-3 1 2 16,1-5-2-16,-1 4 1 15,-4-3 0-15,1 1 0 16,0 0-1-16,-4-2 1 0,4 0 0 16,0 0 0-16,-1 1 0 15,-4-8 1-15,5 8-2 16,0 0 2-16,-1-8-1 16,-1 11 0-16,2-11 0 15,1 7 0-15,-1 0 0 16,4-7 0-16,-2 10-1 15,-1-10 2-15,0 9-1 16,-1-2 0-16,1-7 0 16,-3 8 0-16,-1-2 0 15,2-6 0-15,-4 12 0 16,2-8 1-16,-2 3-2 16,1 1 1-16,2-8 1 0,0 8-1 15,0-2 0-15,1-6 0 16,0 11 0-16,2-11 0 15,5 12 6-15,2-5-7 16,0 1 7-16,2-2-6 16,3 2 7-16,-1 0-7 15,3 2 8-15,-1-6-7 16,-5 3 1-16,2 1 0 16,-6-3-1-16,7 2 0 15,-4-3 0-15,1 5-1 16,0-4 1-16,5 3-1 15,1-2 0-15,1 2 0 16,4-2 1-16,0 3-2 16,-1-2 1-16,3 6 3 0,1-4 1 15,5 3 3-15,-1-1-1 16,4 7 2-16,-1-7-2 16,2 11 2-16,1-2-2 15,3 1-6-15,-1 2 0 16,4 2 0-16,-1-4 0 15,7 3 0-15,4 2 0 16,3-1 0-16,3-3 0 16,3 0 0-16,0-6 0 15,-5 6 0-15,1-3 0 16,-9-1 0-16,-6 0 0 16,2 0 0-16,-3-2 0 15,-2 5 0-15,1 2 0 0,2-3 0 16,2-4 0-16,-2 8 0 15,5-6 0-15,-6 0 0 16,0-3 0-16,-4 4 0 16,-3-1 0-16,1-4 0 15,0-2 0-15,1-1 0 16,2 3 0-16,1-1 0 16,1-3 0-16,1 1 0 15,1-1 0-15,5 3 0 16,-2-3 0-16,-4 1 0 15,-2-2 0-15,-2 1 0 16,-1-3 0-16,-3 0 0 16,0 5 0-16,-2-3 0 0,3-1 0 15,2 0 0-15,3 0 0 16,-2 0 0-16,6 0 0 16,0 0 0-16,1 2 0 15,-5 0 0-15,-1-2 0 16,-1 6 0-16,-3-1 0 15,4-4 0-15,1 7 0 16,-3-9 0-16,7 10 0 16,0-12 0-16,3 13 0 15,3-14 0-15,3 8 0 16,-2-2 0-16,-3-1 0 16,-2 0 0-16,-1 3 0 15,-4-5 0-15,1 1 0 16,-2 3 0-16,2-2 0 0,1 1 0 15,3-1 0-15,2-4 0 16,0 1 0-16,-2 3 0 16,-1-3 0-16,-6-2 0 15,-4 1 0-15,-3 4 0 16,-6-3 0-16,-5 2 0 16,-2 1 0-16,1 3 0 15,-1-2 0-15,4-1 0 16,-2 2 0-16,3-3 0 15,-3-1 0-15,3 7 0 16,-3-7 0-16,0-2 0 16,2 4 0-16,-3-9 0 15,-2 10 0-15,-2-10 0 16,0 9 0-16,-3-9 0 0,0 5 0 16,-6-5 0-16,-5 0 0 15,2 9 0-15,-3-9 0 16,-3 0 0-16,-2 9 0 15,2-9 0-15,-4 0 0 16,8 5 0-16,-3-5 0 16,0 0 0-16,1 0 0 15,-1 0 0-15,0 0 0 16,2 0 0-16,-2 0 0 16,-1 0 0-16,1 0 0 15,0 0 0-15,0 6 0 16,-1-6 0-16,7 33-45 15,-22-13-123-15,-1 1-7 16,-21-21-6-16</inkml:trace>
  </inkml:traceGroup>
</inkml:ink>
</file>

<file path=ppt/ink/ink6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18T14:48:21.107"/>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E66F0B0-F368-4764-BB28-A9DCF0F5CD4C}" emma:medium="tactile" emma:mode="ink">
          <msink:context xmlns:msink="http://schemas.microsoft.com/ink/2010/main" type="inkDrawing" rotatedBoundingBox="3337,15606 30560,14004 30613,14899 3390,16501" shapeName="Other"/>
        </emma:interpretation>
      </emma:emma>
    </inkml:annotationXML>
    <inkml:trace contextRef="#ctx0" brushRef="#br0">0 1481 179 0,'0'0'83'16,"22"0"1"-16,-22 0-67 15,22 0-16-15,-22 0-1 16,30 7 0-16,-30-7 3 16,35 0 7-16,-18 7 6 15,-17-7 5-15,29 8 3 16,-29-8 4-16,34 12 1 16,-34-12 4-16,38 4-3 15,-19-4-5-15,18 6-4 16,-12-6-3-16,16 0-4 15,-11 0-1-15,13 7-3 0,-12-7 0 16,7 0-2-16,0 7-2 16,6-7 0-16,-7 0-2 15,7 8 0-15,-1-8-2 16,2 0 0-16,0 8-2 16,2-8 0-16,-1 7 2 15,3-7 2-15,-3 8 0 16,3-1 1-16,1 0 0 15,1 0 1-15,3-7-1 16,4 8 1-16,4-8-2 16,-2 9-1-16,-2-9-2 15,5 0 1-15,-2 0 0 16,2 0 0-16,-5-5 1 0,1 5 2 16,-2-11 0-16,-4 11 0 15,3-7 0-15,2 7-1 16,-4 0 0-16,9 0-1 15,2 0 0-15,0 7-2 16,3-7 0-16,1 0 0 16,-2 0 1-16,1 0-1 15,-4 0 1-15,1-7 0 16,-6 4 0-16,5-2 1 16,0-4-1-16,0 0 0 15,3-3 0-15,7 4-2 16,3-3 2-16,4 0-2 15,0 3 0-15,4-5 0 16,-3 5 1-16,4-1-1 0,-4 0 0 16,-2-2 0-16,-2 3 1 15,1-4-1-15,-5 1 1 16,5-3 1-16,3 0 2 16,10 0 1-16,-2-3 1 15,8 3 0-15,-3-9 0 16,1 5 2-16,4 0-2 15,3-5 0-15,-4 2-8 16,-1-3 6-16,8 3-8 16,5-1 7-16,2 1-7 15,4 2 4-15,-1-4-4 16,-1 1 4-16,2 3 1 16,0-2-2-16,-2-2 2 0,2 2-1 15,5-2 1-15,1 0-1 16,2-3 2-16,0 0-3 15,5 2 3-15,-1-3-3 16,-2 0 3-16,2-5-3 16,1 2 3-16,-1-3-2 15,-2-1 2-15,2 4-2 16,-4-3 1-16,-1 4 0 16,-4 0 1-16,-8 3-2 15,-1 1 1-15,-6 9-1 16,1-4 1-16,-1 3-1 15,-7 2 1-15,-2 7 0 16,-4-5 0-16,-4-1-1 16,-6 4 2-16,-3-1-2 0,0 1 1 15,0-4-1-15,5 6 2 16,3-7-2-16,5 8 1 16,-2-3-1-16,3-3 1 15,0 6-1-15,1-1 1 16,-4 1-2-16,-5-2 2 15,-1-1 0-15,-7 1-1 16,2 0 1-16,2 4 0 16,3 2-1-16,1 3 1 15,-1-8-1-15,4 8 0 16,-1-7 0-16,0 7 0 16,-2 0 0-16,-1 0-1 15,-3-7 2-15,-5 7-1 0,-1 0 0 16,3-7 1-16,6 7-1 15,6-7 1-15,3 7-1 16,2-7 0-16,0 7 0 16,-1-9 1-16,3 9-1 15,-5-7 0-15,-2 7 0 16,-10-7 0-16,-1 7 0 16,2 0 1-16,1-7-2 15,5 7 2-15,5 0-1 16,-2-7 1-16,3 7 0 15,2 0 0-15,1-6 3 16,-3 6-3-16,1-7 3 16,-9 3-9-16,2-6 10 15,3 1-11-15,5 0 10 0,0 2-9 16,1-1 6-16,-1 2-7 16,1 1 6-16,1 5 0 15,-2 0 0-15,-5-5 0 16,-7 5 0-16,3 0-1 15,-1-6 1-15,5 6 0 16,5-8 1-16,5 8 1 16,1-6 0-16,3 6 1 15,3-10-1-15,1 10 1 16,3-13-1-16,-6 13 1 16,6-8-1-16,3 8-1 15,1-12-1-15,2 12 1 16,0-10-1-16,5 4 0 15,-5 1 0-15,0 5 0 0,-7-11 0 16,1 4 0-16,1 7 0 16,0-7 0-16,1 7 0 15,-7-6 0-15,-1 6 0 16,0-4 0-16,-6 4 0 16,-5 0 1-16,-6 0-1 15,-4 0 0-15,0 0 0 16,2 0 0-16,3 0 0 15,-2 0 1-15,5 0-1 16,-4 0 0-16,1 0 0 16,2 0 1-16,-5 0-1 15,-6 0 0-15,-1 4 1 16,-3-4-1-16,3 0 0 0,0 0 1 16,3 0-2-16,4 0 1 15,-1 0 0-15,0 0 0 16,1 0 0-16,-3 0 1 15,4 0-1-15,-6 0 0 16,-2 0 0-16,-3 0 0 16,0 0 1-16,0 6-1 15,4-6 0-15,6 0 0 16,-1 0 0-16,2 6 0 16,1-6 0-16,4 0 0 15,0 0 0-15,1 0 0 16,-1 0 0-16,-4 0 1 15,-1 0-1-15,5 0 0 0,-1 8 0 16,7-8 0-16,-3 0 0 16,0 6 0-16,1-6 0 15,4 8-2-15,-1-8 2 16,-7 6 0-16,1-6 0 16,-4 9 0-16,4-9 0 15,2 3 0-15,4-3 0 16,1 12-1-16,-2-12 2 15,3 7-1-15,2-7 0 16,3 4 0-16,-5-4 0 16,-5 10-1-16,-1-10 2 15,3 4-2-15,0-4 1 16,2 6-1-16,-1-6 2 16,-2 7-2-16,2-7 1 0,-1 13 0 15,0-8 0-15,-6 4 6 16,-2 0-6-16,-2-6 6 15,1 8-10-15,3-8 10 16,-2 2-9-16,1-5 9 16,-2 7-9-16,1-7 3 15,-3 0-3-15,3 8 2 16,-8-8 1-16,-4 8-1 16,-6-8 1-16,-2 7-1 15,-2-7 0-15,-3 0 1 16,-2 8-1-16,0-8 2 15,2 0-1-15,0 6 0 16,1-6 1-16,-1 0-1 16,0 0 0-16,-2 4 1 0,-3-4-1 15,0 0 0-15,2 0 0 16,-7 0-1-16,0 0 1 16,-1-9 0-16,0 9 0 15,-4-2 0-15,1-5 0 16,-7 7 0-16,0-7 1 15,-1-1 0-15,0 8 2 16,-4-8-3-16,2 8 4 16,-1 0-4-16,1-7 3 15,2 7-3-15,1 0-1 16,2 0 1-16,-2 0-4 16,3 0 4-16,-2 0-4 15,-1 0 4-15,0 0 0 0,5 0-6 16,-3-7 8-16,3 7-8 15,-3-8 8-15,4 8-8 16,-1-11 8-16,-3 11-3 16,-3 0-4-16,-4 11-5 15,-17-1-141-15,12 2-5 16,-1-4-9-16</inkml:trace>
  </inkml:traceGroup>
</inkml:ink>
</file>

<file path=ppt/ink/ink7.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41.95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59A427A7-F644-422A-8778-015466BC09A9}" emma:medium="tactile" emma:mode="ink">
          <msink:context xmlns:msink="http://schemas.microsoft.com/ink/2010/main" type="inkDrawing" rotatedBoundingBox="11123,4182 13479,12801 13437,12812 11080,4193" semanticType="callout" shapeName="Other">
            <msink:destinationLink direction="with" ref="{99FE8140-CF47-47C0-ABAF-D0384BBFFD66}"/>
            <msink:destinationLink direction="with" ref="{32F029E7-EA09-4B55-99A0-3706389AD1E8}"/>
          </msink:context>
        </emma:interpretation>
      </emma:emma>
    </inkml:annotationXML>
    <inkml:trace contextRef="#ctx0" brushRef="#br0">38 120 136 0,'0'0'97'0,"-10"-27"6"0,7 12-48 16,3 15-8-16,-11-30-7 16,11 30-5-16,-8-28-5 15,8 28-7-15,-7-20-6 16,7 20-6-16,0 0-3 16,0 0-3-16,0 0-4 15,0 0 1-15,0 0-1 0,0 0 1 16,0 0-1-1,0 23 3-15,7-4 0 16,0 6 3-16,-2 0-1 16,5 9 3-16,0-1 2 15,2 6-3-15,-2-1 1 0,5 15-6 16,-2-10 6-16,0 14-6 16,1-4 6-16,3 8-7 15,-4 0 0-15,6 12 1 16,-5-2 0-16,6 6 5 15,-2 5-5 1,8 2 7-16,-4 11-2 0,7 4-1 16,-4 1 2-16,7 10-3 15,-8-3 0-15,7 2-1 0,-5-3-1 16,-1-2-1-16,-1-8 1 16,1-3-2-16,-6-9 1 15,1-4-2-15,0-5 3 16,2 2-4-1,4 4 2 1,-4 6-3-16,9 7-3 0,-1-2 6 0,3 13-2 16,-1-4 0-16,3 4 1 15,-3-5-2-15,-5-2 3 16,4-6-2-16,-5 4 1 16,0-2-1-16,-1-4-4 15,-1 0 7 1,0 4-1-16,1 5 0 15,-3-1 2-15,4 1 0 0,-2-3 2 16,5 13-2-16,-3-3 1 0,5 6-1 16,-4-7 0-16,3 4-1 15,-5-5 0-15,3-2-3 16,-4-6 2-16,1-3-1 16,1 3 1-1,-2-5-2-15,0 3-4 16,3-8 7-16,-3 11-3 15,-2-8 2 1,3 1-1-16,0-8-1 0,0-5 2 0,-2-3-2 16,-1-5 2-16,0-4-2 15,-3-2-2-15,3 0 4 16,-4-2-4-16,1-2 4 16,-2 2-4-1,1-4 4-15,-3 2-5 0,3-4 4 0,-4-2 1 16,3 2-3-1,-4 0 3-15,1-6-3 16,-1 5 4-16,0-6-4 0,-1 0 5 16,0 2-5-16,1-10 0 15,-2-2 3 1,-2 1-3-16,2 0 2 16,0-1-2-16,-2 1 2 0,2 0-3 15,-3-1 3-15,3 1-3 16,-4 0 2-16,1-1-2 15,2-1 3-15,-2-2-2 16,2 3 1-16,-1 1 3 16,2-1-5-16,0 1 5 15,-3 0-6-15,5-1 5 16,-1-2-5-16,-4 0 5 16,3 1-5-16,-2-5 1 0,0-1 1 15,-2-1-1-15,3 0 2 16,-1 4-2-16,-3-8 2 15,1 5-1 1,0 1 1-16,1-1-2 0,-1-1 2 16,1-1-1-16,0-1 1 15,-5 1-1-15,7 0 1 16,-8-3-1-16,7 0 1 16,-5-3-1-16,4 5 2 0,-4-2-3 15,3-3 2-15,3 10 4 16,-5-7-6-1,3 5-1-15,-2-3-9 16,8 10-7-16,-14-11-52 0,9 11-82 16,2 1-4-1,-1-18-1-15,-10-21-2 16,21-9 64-16</inkml:trace>
  </inkml:traceGroup>
</inkml:ink>
</file>

<file path=ppt/ink/ink8.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44.131"/>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7C88B88F-7B02-4EAA-A9E5-3E43C914F198}" emma:medium="tactile" emma:mode="ink">
          <msink:context xmlns:msink="http://schemas.microsoft.com/ink/2010/main" type="inkDrawing" rotatedBoundingBox="18321,2490 21259,12804 21221,12815 18283,2501" semanticType="callout" shapeName="Line">
            <msink:destinationLink direction="with" ref="{0EEDDD80-725B-4CFF-B323-16F5B06A7CD8}"/>
          </msink:context>
        </emma:interpretation>
      </emma:emma>
    </inkml:annotationXML>
    <inkml:trace contextRef="#ctx0" brushRef="#br0">1-6 161 0,'0'0'87'0,"16"0"-12"0,-16 0-54 0,0 0-12 0,6 19-4 16,0-1 3-16,1 3 2 15,-2 5 7-15,8 6 4 16,-6-3 5-16,9 10-1 16,-12-6 8-16,14 8-1 15,-18-9 1-15,23 14-3 16,-16-7-6-16,13 14-2 0,-12 2-4 15,14 14 2-15,-8 1-8 16,10 12 3-16,-4 6-5 16,4 8-2-16,1-2 1 15,4 9-2 1,0-3 0 0,2 8 1-16,-3-5 0 0,4 7 1 0,-5-7-6 15,6 7 6-15,-7 1-1 16,7 10 1-16,-1 5-2 15,4 8-2 1,1 2-4-16,1 5 0 0,6 3 6 16,2 4-6-16,-1 3 0 15,2 0 3-15,-2-8-2 16,1 1 2-16,-4-5 5 0,2-1-7 16,-5 0-1-16,-2-2 1 15,1-7-1-15,-5 1-1 16,3-3 6-16,-3-2-10 15,0-4 3 1,-1-1 1-16,2 3 0 16,-1-4 0-16,-3 0-1 0,2 0 1 15,0-3-1-15,-1 0 1 16,-2-6 0-16,1 5 0 16,2-8 0-16,0-2 0 15,-1-2 1-15,1 6-2 0,0-5-3 16,-1-1 3-1,5 3 2-15,-3-3-1 16,-1 5 1-16,-1-5 0 16,1-1 0-16,-2 0 0 0,-1-2-1 15,0 0 4-15,-2-1-4 16,1-1 0-16,-1 3 1 16,-1-3-2-16,3-3 2 15,-1-4-2-15,-2 6 2 16,0-2-2-16,-1-4-2 15,2-5 4 1,-6 4 1-16,2-6-3 16,-2 1 3-16,-2-5-3 0,0-6 3 15,1 2-2-15,0-5 2 0,0 0-3 16,2 0-2-16,-3-2 5 16,-1-3-5-16,1-1 5 15,0 3-4 1,-1-8 3-16,-1 6 2 15,1-5-4-15,-1-4 3 0,-1-2-3 16,1-4 4-16,0 1-4 16,-2-6 4-16,2-2-4 15,-4 1 0-15,1-4 3 16,0-3-3-16,-2 1 2 16,3 3-2-1,-2-2 2-15,-2 2-3 0,1 1 3 0,0-1-3 16,1-2 3-1,-1 2-3 1,1-1 3-16,-1-2-7 0,-2-7-11 16,9 23-47-16,-7-4-90 0,-8-7-1 15,7 7-4-15,-11-17 1 16,6 2 16 0</inkml:trace>
  </inkml:traceGroup>
</inkml:ink>
</file>

<file path=ppt/ink/ink9.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dev"/>
          <inkml:channel name="T" type="integer" max="2.14748E9" units="dev"/>
        </inkml:traceFormat>
        <inkml:channelProperties>
          <inkml:channelProperty channel="X" name="resolution" value="1278.46277" units="1/cm"/>
          <inkml:channelProperty channel="Y" name="resolution" value="2273.90698" units="1/cm"/>
          <inkml:channelProperty channel="F" name="resolution" value="7.0953E-7" units="1/dev"/>
          <inkml:channelProperty channel="T" name="resolution" value="1" units="1/dev"/>
        </inkml:channelProperties>
      </inkml:inkSource>
      <inkml:timestamp xml:id="ts0" timeString="2014-05-04T11:33:47.966"/>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6B2F8FFC-5644-4F8B-9CBA-53DADE1ED563}" emma:medium="tactile" emma:mode="ink">
          <msink:context xmlns:msink="http://schemas.microsoft.com/ink/2010/main" type="inkDrawing" rotatedBoundingBox="11097,4068 18217,2185 18272,2392 11152,4275" semanticType="callout" shapeName="Other">
            <msink:destinationLink direction="with" ref="{E057A878-A057-45E0-99E5-9008654763FB}"/>
          </msink:context>
        </emma:interpretation>
      </emma:emma>
    </inkml:annotationXML>
    <inkml:trace contextRef="#ctx0" brushRef="#br0">-3 1875 95 0,'18'10'101'16,"-18"-10"-6"-1,0 0-36-15,0 0-7 16,0 0-6-16,0 0-8 0,0 0-8 16,19-5-6-16,-19 5-4 15,0 0-1-15,14-7-1 16,-14 7-2-16,18 0-2 16,-18 0-1-16,14-10 0 15,-14 10-2-15,19-6 0 16,-19 6-2-16,23-10-1 15,-8 10-1-15,2-10-2 0,2 6-2 16,0-4 0-16,2 8-1 16,2-11 1-16,5 3-1 15,1 0 0-15,2-1 0 16,1-1 0 0,0 0 0-16,1-2 1 0,5 2 0 15,1-3 0 1,2 3-1-16,6-5 1 15,1 4-1-15,5-4 0 0,4 2-1 16,-1-4 1-16,6 5-1 16,0-4 0-16,1 0-1 15,-2-1 1-15,5 1-1 16,-3-3 1-16,3-1-1 16,7 5 1-16,1-5-2 15,3-2 2-15,6 0 0 16,-5 2 0-16,3-3 0 0,2 3-1 15,-1-4 1 1,-2 2-5-16,-2-2 7 0,-2-1-7 16,4 4 5-16,1-4-4 15,3 3 5-15,2-4-3 16,0 4 4-16,0-1 1 16,2 0-2-1,-4 1 2-15,3-1-1 0,-9 2 1 16,3-2-2-16,0 0 1 15,1 1-2 1,4-2 3-16,1 1-3 0,-2-1 3 0,2 2-2 16,-1-1 0-16,2-1 0 15,-1 1 1 1,-6 3-2-16,0-2 0 16,-2-1-1-16,3 3 1 0,5-2-2 15,-5 1 2-15,1-1-1 16,-1 2 0-1,-1-3 0-15,2 3 1 0,-3 1-1 16,-7-1 1-16,0 2-2 16,-3-2 2-1,1 3-2-15,3-1 2 0,3-6 2 16,-2 9-3-16,-4-9 2 16,2 6-1-16,-3-2 1 0,-4 1-6 15,-4-1 6 1,-4 5-6-16,-2-1 4 15,-6 0-4 1,-1 2 4-16,-5 5-4 0,2-5 4 0,-4 5 1 16,0-2-1-16,-3 0 1 15,-3 1-1-15,5 0 1 16,-1 0-1 0,2 0 1-16,-4 1-2 15,1 0 1-15,-1 0 1 0,-1 1-1 16,-2-2 0-16,-1 4 0 15,-2-1 0 1,-5 0 0-16,2-1 0 0,-2 2 1 16,-2-1-1-16,0 1 0 0,0-1 0 15,-1 0 0-15,-2 0 0 16,2-1 1-16,2 4-1 16,-5-4 0-16,2 4 0 15,-2-2 0-15,1 2 0 16,-4-3 0-1,-2 7 0-15,2-6 0 16,-4 6 0-16,2-7 0 0,-16 7 0 16,28-7 0-16,-12 7 0 15,-16 0 0-15,30-12 1 16,-14 12-1-16,-16 0 0 16,27-12 0-16,-27 12 1 15,25-7-1-15,-25 7 0 16,19 0 0-16,-19 0 0 0,17-7 1 15,-17 7-1 1,0 0 1-16,17 0-1 16,-17 0 1-16,0 0 0 0,0 0 0 15,0 0-1-15,18-6 0 16,-18 6 0-16,0 0 0 16,0 0 0-1,0 0 0-15,17 0 0 0,-17 0 0 16,0 0 1-16,0 0-1 15,0 0 1-15,18-6-1 16,-18 6 0-16,0 0 0 16,0 0 0-16,0 0 0 15,0 0 1-15,0 0-1 0,0 0 1 16,0 0 0 0,0 0-1-16,0 0 0 0,0 0 1 15,0 0-1-15,0 0 0 16,16 9 0-1,-16-9 1-15,0 0 3 0,0 0 2 16,0 0 2-16,0 0 0 16,0 0 1-16,14 17 0 15,-14-17 0-15,0 0-1 16,0 0-3-16,0 0-2 16,0 0-2-16,0 0 0 15,0 0 0-15,0 0 1 0,0 0-2 16,0 0 0-1,0 0 0-15,0 0 1 16,15 7-1-16,-15-7 0 0,0 0 0 16,0 0 0-1,0 0 1-15,0 0 1 0,0 0 0 16,0 0-1-16,0 0 0 16,0 0 1-16,0 0-1 15,0 0 0-15,10 17 0 16,-10-17 0-16,0 0-1 15,8 24 1-15,-3-8-1 16,4 5 1-16,6 13-15 16,-7-9-62-1</inkml:trace>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E10070-1929-448E-A749-0FB95560D7E6}" type="datetimeFigureOut">
              <a:rPr lang="de-DE" smtClean="0"/>
              <a:t>21.05.2014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761AB-F95B-484D-AFFE-2E17D5944AA6}" type="slidenum">
              <a:rPr lang="de-DE" smtClean="0"/>
              <a:t>‹Nr.›</a:t>
            </a:fld>
            <a:endParaRPr lang="de-DE"/>
          </a:p>
        </p:txBody>
      </p:sp>
    </p:spTree>
    <p:extLst>
      <p:ext uri="{BB962C8B-B14F-4D97-AF65-F5344CB8AC3E}">
        <p14:creationId xmlns:p14="http://schemas.microsoft.com/office/powerpoint/2010/main" val="3492102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de-DE" smtClean="0"/>
              <a:t>Titelmasterformat durch Klicken bearbeiten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13" name="Straight Connector 12"/>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5A61015F-7CC6-4D0A-9D87-873EA4C304CC}" type="datetimeFigureOut">
              <a:rPr lang="en-US" dirty="0"/>
              <a:t>5/21/2014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1024128" y="2967788"/>
            <a:ext cx="4754880" cy="334157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de-DE" smtClean="0"/>
              <a:t>Textmasterformat bearbeiten</a:t>
            </a:r>
          </a:p>
        </p:txBody>
      </p:sp>
      <p:sp>
        <p:nvSpPr>
          <p:cNvPr id="6" name="Content Placeholder 5"/>
          <p:cNvSpPr>
            <a:spLocks noGrp="1"/>
          </p:cNvSpPr>
          <p:nvPr>
            <p:ph sz="quarter" idx="4"/>
          </p:nvPr>
        </p:nvSpPr>
        <p:spPr>
          <a:xfrm>
            <a:off x="5990888" y="2967788"/>
            <a:ext cx="4754880" cy="334157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5/21/2014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5/21/2014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5/21/2014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de-DE" smtClean="0"/>
              <a:t>Titelmasterformat durch Klicken bearbeiten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05C68B11-C5A8-448C-8CE9-B1A273C79CFC}" type="datetimeFigureOut">
              <a:rPr lang="en-US" dirty="0"/>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e Placeholder 4"/>
          <p:cNvSpPr>
            <a:spLocks noGrp="1"/>
          </p:cNvSpPr>
          <p:nvPr>
            <p:ph type="dt" sz="half" idx="10"/>
          </p:nvPr>
        </p:nvSpPr>
        <p:spPr/>
        <p:txBody>
          <a:bodyPr/>
          <a:lstStyle/>
          <a:p>
            <a:fld id="{C7616CA0-919D-4A49-9C8A-62FDFB3A5183}" type="datetimeFigureOut">
              <a:rPr lang="en-US" dirty="0"/>
              <a:t>5/21/2014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5/21/2014</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8" Type="http://schemas.openxmlformats.org/officeDocument/2006/relationships/customXml" Target="../ink/ink7.xml"/><Relationship Id="rId26" Type="http://schemas.openxmlformats.org/officeDocument/2006/relationships/customXml" Target="../ink/ink11.xml"/><Relationship Id="rId39" Type="http://schemas.openxmlformats.org/officeDocument/2006/relationships/image" Target="../media/image20.emf"/><Relationship Id="rId21" Type="http://schemas.openxmlformats.org/officeDocument/2006/relationships/image" Target="../media/image11.emf"/><Relationship Id="rId34" Type="http://schemas.openxmlformats.org/officeDocument/2006/relationships/customXml" Target="../ink/ink15.xml"/><Relationship Id="rId42" Type="http://schemas.openxmlformats.org/officeDocument/2006/relationships/customXml" Target="../ink/ink19.xml"/><Relationship Id="rId47" Type="http://schemas.openxmlformats.org/officeDocument/2006/relationships/image" Target="../media/image24.emf"/><Relationship Id="rId50" Type="http://schemas.openxmlformats.org/officeDocument/2006/relationships/customXml" Target="../ink/ink23.xml"/><Relationship Id="rId55" Type="http://schemas.openxmlformats.org/officeDocument/2006/relationships/image" Target="../media/image28.emf"/><Relationship Id="rId63" Type="http://schemas.openxmlformats.org/officeDocument/2006/relationships/image" Target="../media/image32.emf"/><Relationship Id="rId68" Type="http://schemas.openxmlformats.org/officeDocument/2006/relationships/customXml" Target="../ink/ink32.xml"/><Relationship Id="rId76" Type="http://schemas.openxmlformats.org/officeDocument/2006/relationships/customXml" Target="../ink/ink36.xml"/><Relationship Id="rId84" Type="http://schemas.openxmlformats.org/officeDocument/2006/relationships/customXml" Target="../ink/ink40.xml"/><Relationship Id="rId89" Type="http://schemas.openxmlformats.org/officeDocument/2006/relationships/image" Target="../media/image45.emf"/><Relationship Id="rId97" Type="http://schemas.openxmlformats.org/officeDocument/2006/relationships/image" Target="../media/image2.emf"/><Relationship Id="rId7" Type="http://schemas.openxmlformats.org/officeDocument/2006/relationships/image" Target="../media/image4.emf"/><Relationship Id="rId71" Type="http://schemas.openxmlformats.org/officeDocument/2006/relationships/image" Target="../media/image36.emf"/><Relationship Id="rId92" Type="http://schemas.openxmlformats.org/officeDocument/2006/relationships/customXml" Target="../ink/ink44.xml"/><Relationship Id="rId2" Type="http://schemas.openxmlformats.org/officeDocument/2006/relationships/customXml" Target="../ink/ink1.xml"/><Relationship Id="rId16" Type="http://schemas.openxmlformats.org/officeDocument/2006/relationships/customXml" Target="../ink/ink6.xml"/><Relationship Id="rId29" Type="http://schemas.openxmlformats.org/officeDocument/2006/relationships/image" Target="../media/image15.emf"/><Relationship Id="rId11" Type="http://schemas.openxmlformats.org/officeDocument/2006/relationships/image" Target="../media/image6.emf"/><Relationship Id="rId24" Type="http://schemas.openxmlformats.org/officeDocument/2006/relationships/customXml" Target="../ink/ink10.xml"/><Relationship Id="rId32" Type="http://schemas.openxmlformats.org/officeDocument/2006/relationships/customXml" Target="../ink/ink14.xml"/><Relationship Id="rId37" Type="http://schemas.openxmlformats.org/officeDocument/2006/relationships/image" Target="../media/image19.emf"/><Relationship Id="rId40" Type="http://schemas.openxmlformats.org/officeDocument/2006/relationships/customXml" Target="../ink/ink18.xml"/><Relationship Id="rId45" Type="http://schemas.openxmlformats.org/officeDocument/2006/relationships/image" Target="../media/image23.emf"/><Relationship Id="rId53" Type="http://schemas.openxmlformats.org/officeDocument/2006/relationships/image" Target="../media/image27.emf"/><Relationship Id="rId58" Type="http://schemas.openxmlformats.org/officeDocument/2006/relationships/customXml" Target="../ink/ink27.xml"/><Relationship Id="rId66" Type="http://schemas.openxmlformats.org/officeDocument/2006/relationships/customXml" Target="../ink/ink31.xml"/><Relationship Id="rId74" Type="http://schemas.openxmlformats.org/officeDocument/2006/relationships/customXml" Target="../ink/ink35.xml"/><Relationship Id="rId79" Type="http://schemas.openxmlformats.org/officeDocument/2006/relationships/image" Target="../media/image40.emf"/><Relationship Id="rId87" Type="http://schemas.openxmlformats.org/officeDocument/2006/relationships/image" Target="../media/image44.emf"/><Relationship Id="rId5" Type="http://schemas.openxmlformats.org/officeDocument/2006/relationships/image" Target="../media/image3.emf"/><Relationship Id="rId61" Type="http://schemas.openxmlformats.org/officeDocument/2006/relationships/image" Target="../media/image31.emf"/><Relationship Id="rId82" Type="http://schemas.openxmlformats.org/officeDocument/2006/relationships/customXml" Target="../ink/ink39.xml"/><Relationship Id="rId90" Type="http://schemas.openxmlformats.org/officeDocument/2006/relationships/customXml" Target="../ink/ink43.xml"/><Relationship Id="rId95" Type="http://schemas.openxmlformats.org/officeDocument/2006/relationships/image" Target="../media/image48.emf"/><Relationship Id="rId19" Type="http://schemas.openxmlformats.org/officeDocument/2006/relationships/image" Target="../media/image10.emf"/><Relationship Id="rId22" Type="http://schemas.openxmlformats.org/officeDocument/2006/relationships/customXml" Target="../ink/ink9.xml"/><Relationship Id="rId27" Type="http://schemas.openxmlformats.org/officeDocument/2006/relationships/image" Target="../media/image14.emf"/><Relationship Id="rId30" Type="http://schemas.openxmlformats.org/officeDocument/2006/relationships/customXml" Target="../ink/ink13.xml"/><Relationship Id="rId35" Type="http://schemas.openxmlformats.org/officeDocument/2006/relationships/image" Target="../media/image18.emf"/><Relationship Id="rId43" Type="http://schemas.openxmlformats.org/officeDocument/2006/relationships/image" Target="../media/image22.emf"/><Relationship Id="rId48" Type="http://schemas.openxmlformats.org/officeDocument/2006/relationships/customXml" Target="../ink/ink22.xml"/><Relationship Id="rId56" Type="http://schemas.openxmlformats.org/officeDocument/2006/relationships/customXml" Target="../ink/ink26.xml"/><Relationship Id="rId64" Type="http://schemas.openxmlformats.org/officeDocument/2006/relationships/customXml" Target="../ink/ink30.xml"/><Relationship Id="rId69" Type="http://schemas.openxmlformats.org/officeDocument/2006/relationships/image" Target="../media/image35.emf"/><Relationship Id="rId77" Type="http://schemas.openxmlformats.org/officeDocument/2006/relationships/image" Target="../media/image39.emf"/><Relationship Id="rId8" Type="http://schemas.openxmlformats.org/officeDocument/2006/relationships/customXml" Target="../ink/ink3.xml"/><Relationship Id="rId51" Type="http://schemas.openxmlformats.org/officeDocument/2006/relationships/image" Target="../media/image26.emf"/><Relationship Id="rId72" Type="http://schemas.openxmlformats.org/officeDocument/2006/relationships/customXml" Target="../ink/ink34.xml"/><Relationship Id="rId80" Type="http://schemas.openxmlformats.org/officeDocument/2006/relationships/customXml" Target="../ink/ink38.xml"/><Relationship Id="rId85" Type="http://schemas.openxmlformats.org/officeDocument/2006/relationships/image" Target="../media/image43.emf"/><Relationship Id="rId93" Type="http://schemas.openxmlformats.org/officeDocument/2006/relationships/image" Target="../media/image47.emf"/><Relationship Id="rId12" Type="http://schemas.openxmlformats.org/officeDocument/2006/relationships/customXml" Target="../ink/ink5.xml"/><Relationship Id="rId17" Type="http://schemas.openxmlformats.org/officeDocument/2006/relationships/image" Target="../media/image9.emf"/><Relationship Id="rId25" Type="http://schemas.openxmlformats.org/officeDocument/2006/relationships/image" Target="../media/image13.emf"/><Relationship Id="rId33" Type="http://schemas.openxmlformats.org/officeDocument/2006/relationships/image" Target="../media/image17.emf"/><Relationship Id="rId38" Type="http://schemas.openxmlformats.org/officeDocument/2006/relationships/customXml" Target="../ink/ink17.xml"/><Relationship Id="rId46" Type="http://schemas.openxmlformats.org/officeDocument/2006/relationships/customXml" Target="../ink/ink21.xml"/><Relationship Id="rId59" Type="http://schemas.openxmlformats.org/officeDocument/2006/relationships/image" Target="../media/image30.emf"/><Relationship Id="rId67" Type="http://schemas.openxmlformats.org/officeDocument/2006/relationships/image" Target="../media/image34.emf"/><Relationship Id="rId20" Type="http://schemas.openxmlformats.org/officeDocument/2006/relationships/customXml" Target="../ink/ink8.xml"/><Relationship Id="rId41" Type="http://schemas.openxmlformats.org/officeDocument/2006/relationships/image" Target="../media/image21.emf"/><Relationship Id="rId54" Type="http://schemas.openxmlformats.org/officeDocument/2006/relationships/customXml" Target="../ink/ink25.xml"/><Relationship Id="rId62" Type="http://schemas.openxmlformats.org/officeDocument/2006/relationships/customXml" Target="../ink/ink29.xml"/><Relationship Id="rId70" Type="http://schemas.openxmlformats.org/officeDocument/2006/relationships/customXml" Target="../ink/ink33.xml"/><Relationship Id="rId75" Type="http://schemas.openxmlformats.org/officeDocument/2006/relationships/image" Target="../media/image38.emf"/><Relationship Id="rId83" Type="http://schemas.openxmlformats.org/officeDocument/2006/relationships/image" Target="../media/image42.emf"/><Relationship Id="rId88" Type="http://schemas.openxmlformats.org/officeDocument/2006/relationships/customXml" Target="../ink/ink42.xml"/><Relationship Id="rId91" Type="http://schemas.openxmlformats.org/officeDocument/2006/relationships/image" Target="../media/image46.emf"/><Relationship Id="rId96" Type="http://schemas.openxmlformats.org/officeDocument/2006/relationships/customXml" Target="../ink/ink46.xml"/><Relationship Id="rId1" Type="http://schemas.openxmlformats.org/officeDocument/2006/relationships/slideLayout" Target="../slideLayouts/slideLayout1.xml"/><Relationship Id="rId6" Type="http://schemas.openxmlformats.org/officeDocument/2006/relationships/customXml" Target="../ink/ink2.xml"/><Relationship Id="rId15" Type="http://schemas.openxmlformats.org/officeDocument/2006/relationships/image" Target="../media/image8.emf"/><Relationship Id="rId23" Type="http://schemas.openxmlformats.org/officeDocument/2006/relationships/image" Target="../media/image12.emf"/><Relationship Id="rId28" Type="http://schemas.openxmlformats.org/officeDocument/2006/relationships/customXml" Target="../ink/ink12.xml"/><Relationship Id="rId36" Type="http://schemas.openxmlformats.org/officeDocument/2006/relationships/customXml" Target="../ink/ink16.xml"/><Relationship Id="rId49" Type="http://schemas.openxmlformats.org/officeDocument/2006/relationships/image" Target="../media/image25.emf"/><Relationship Id="rId57" Type="http://schemas.openxmlformats.org/officeDocument/2006/relationships/image" Target="../media/image29.emf"/><Relationship Id="rId10" Type="http://schemas.openxmlformats.org/officeDocument/2006/relationships/customXml" Target="../ink/ink4.xml"/><Relationship Id="rId31" Type="http://schemas.openxmlformats.org/officeDocument/2006/relationships/image" Target="../media/image16.emf"/><Relationship Id="rId44" Type="http://schemas.openxmlformats.org/officeDocument/2006/relationships/customXml" Target="../ink/ink20.xml"/><Relationship Id="rId52" Type="http://schemas.openxmlformats.org/officeDocument/2006/relationships/customXml" Target="../ink/ink24.xml"/><Relationship Id="rId60" Type="http://schemas.openxmlformats.org/officeDocument/2006/relationships/customXml" Target="../ink/ink28.xml"/><Relationship Id="rId65" Type="http://schemas.openxmlformats.org/officeDocument/2006/relationships/image" Target="../media/image33.emf"/><Relationship Id="rId73" Type="http://schemas.openxmlformats.org/officeDocument/2006/relationships/image" Target="../media/image37.emf"/><Relationship Id="rId78" Type="http://schemas.openxmlformats.org/officeDocument/2006/relationships/customXml" Target="../ink/ink37.xml"/><Relationship Id="rId81" Type="http://schemas.openxmlformats.org/officeDocument/2006/relationships/image" Target="../media/image41.emf"/><Relationship Id="rId86" Type="http://schemas.openxmlformats.org/officeDocument/2006/relationships/customXml" Target="../ink/ink41.xml"/><Relationship Id="rId94" Type="http://schemas.openxmlformats.org/officeDocument/2006/relationships/customXml" Target="../ink/ink45.xml"/><Relationship Id="rId9"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58.emf"/><Relationship Id="rId13" Type="http://schemas.openxmlformats.org/officeDocument/2006/relationships/customXml" Target="../ink/ink60.xml"/><Relationship Id="rId18" Type="http://schemas.openxmlformats.org/officeDocument/2006/relationships/image" Target="../media/image63.emf"/><Relationship Id="rId3" Type="http://schemas.openxmlformats.org/officeDocument/2006/relationships/customXml" Target="../ink/ink55.xml"/><Relationship Id="rId7" Type="http://schemas.openxmlformats.org/officeDocument/2006/relationships/customXml" Target="../ink/ink57.xml"/><Relationship Id="rId12" Type="http://schemas.openxmlformats.org/officeDocument/2006/relationships/image" Target="../media/image60.emf"/><Relationship Id="rId17" Type="http://schemas.openxmlformats.org/officeDocument/2006/relationships/customXml" Target="../ink/ink62.xml"/><Relationship Id="rId2" Type="http://schemas.openxmlformats.org/officeDocument/2006/relationships/image" Target="../media/image4.png"/><Relationship Id="rId16" Type="http://schemas.openxmlformats.org/officeDocument/2006/relationships/image" Target="../media/image62.emf"/><Relationship Id="rId1" Type="http://schemas.openxmlformats.org/officeDocument/2006/relationships/slideLayout" Target="../slideLayouts/slideLayout2.xml"/><Relationship Id="rId6" Type="http://schemas.openxmlformats.org/officeDocument/2006/relationships/image" Target="../media/image57.emf"/><Relationship Id="rId11" Type="http://schemas.openxmlformats.org/officeDocument/2006/relationships/customXml" Target="../ink/ink59.xml"/><Relationship Id="rId5" Type="http://schemas.openxmlformats.org/officeDocument/2006/relationships/customXml" Target="../ink/ink56.xml"/><Relationship Id="rId15" Type="http://schemas.openxmlformats.org/officeDocument/2006/relationships/customXml" Target="../ink/ink61.xml"/><Relationship Id="rId10" Type="http://schemas.openxmlformats.org/officeDocument/2006/relationships/image" Target="../media/image59.emf"/><Relationship Id="rId4" Type="http://schemas.openxmlformats.org/officeDocument/2006/relationships/image" Target="../media/image56.emf"/><Relationship Id="rId9" Type="http://schemas.openxmlformats.org/officeDocument/2006/relationships/customXml" Target="../ink/ink58.xml"/><Relationship Id="rId14" Type="http://schemas.openxmlformats.org/officeDocument/2006/relationships/image" Target="../media/image61.em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www.asp.net/web-api/overview/extensibility/using-the-web-api-dependency-resolver" TargetMode="External"/><Relationship Id="rId7" Type="http://schemas.openxmlformats.org/officeDocument/2006/relationships/image" Target="../media/image6.png"/><Relationship Id="rId2" Type="http://schemas.openxmlformats.org/officeDocument/2006/relationships/hyperlink" Target="http://unity.codeplex.com/documentation"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technet.microsoft.com/en-us/library/hh510202.aspx" TargetMode="External"/><Relationship Id="rId4" Type="http://schemas.openxmlformats.org/officeDocument/2006/relationships/hyperlink" Target="http://blogs.msdn.com/b/willy-peter_schaub/archive/2014/01/08/better-unit-testing-with-microsoft-fakes-ebook-update-v1-2-posted.aspx"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0.emf"/><Relationship Id="rId13" Type="http://schemas.openxmlformats.org/officeDocument/2006/relationships/customXml" Target="../ink/ink52.xml"/><Relationship Id="rId18" Type="http://schemas.openxmlformats.org/officeDocument/2006/relationships/image" Target="../media/image55.emf"/><Relationship Id="rId3" Type="http://schemas.openxmlformats.org/officeDocument/2006/relationships/customXml" Target="../ink/ink47.xml"/><Relationship Id="rId7" Type="http://schemas.openxmlformats.org/officeDocument/2006/relationships/customXml" Target="../ink/ink49.xml"/><Relationship Id="rId12" Type="http://schemas.openxmlformats.org/officeDocument/2006/relationships/image" Target="../media/image52.emf"/><Relationship Id="rId17" Type="http://schemas.openxmlformats.org/officeDocument/2006/relationships/customXml" Target="../ink/ink54.xml"/><Relationship Id="rId2" Type="http://schemas.openxmlformats.org/officeDocument/2006/relationships/image" Target="../media/image4.png"/><Relationship Id="rId16" Type="http://schemas.openxmlformats.org/officeDocument/2006/relationships/image" Target="../media/image54.emf"/><Relationship Id="rId1" Type="http://schemas.openxmlformats.org/officeDocument/2006/relationships/slideLayout" Target="../slideLayouts/slideLayout2.xml"/><Relationship Id="rId6" Type="http://schemas.openxmlformats.org/officeDocument/2006/relationships/image" Target="../media/image49.emf"/><Relationship Id="rId11" Type="http://schemas.openxmlformats.org/officeDocument/2006/relationships/customXml" Target="../ink/ink51.xml"/><Relationship Id="rId5" Type="http://schemas.openxmlformats.org/officeDocument/2006/relationships/customXml" Target="../ink/ink48.xml"/><Relationship Id="rId15" Type="http://schemas.openxmlformats.org/officeDocument/2006/relationships/customXml" Target="../ink/ink53.xml"/><Relationship Id="rId10" Type="http://schemas.openxmlformats.org/officeDocument/2006/relationships/image" Target="../media/image51.emf"/><Relationship Id="rId4" Type="http://schemas.openxmlformats.org/officeDocument/2006/relationships/image" Target="../media/image7.emf"/><Relationship Id="rId9" Type="http://schemas.openxmlformats.org/officeDocument/2006/relationships/customXml" Target="../ink/ink50.xml"/><Relationship Id="rId14" Type="http://schemas.openxmlformats.org/officeDocument/2006/relationships/image" Target="../media/image53.emf"/></Relationships>
</file>

<file path=ppt/slides/_rels/slide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en-US" dirty="0" err="1" smtClean="0"/>
              <a:t>Wie</a:t>
            </a:r>
            <a:r>
              <a:rPr lang="en-US" dirty="0" smtClean="0"/>
              <a:t> man </a:t>
            </a:r>
            <a:r>
              <a:rPr lang="en-US" dirty="0" err="1" smtClean="0"/>
              <a:t>mit</a:t>
            </a:r>
            <a:r>
              <a:rPr lang="en-US" dirty="0" smtClean="0"/>
              <a:t> </a:t>
            </a:r>
            <a:r>
              <a:rPr lang="en-US" dirty="0" err="1" smtClean="0"/>
              <a:t>LocalDB</a:t>
            </a:r>
            <a:r>
              <a:rPr lang="en-US" dirty="0" smtClean="0"/>
              <a:t>, Fakes und </a:t>
            </a:r>
            <a:r>
              <a:rPr lang="en-US" dirty="0" err="1" smtClean="0"/>
              <a:t>anderen</a:t>
            </a:r>
            <a:r>
              <a:rPr lang="en-US" dirty="0" smtClean="0"/>
              <a:t> </a:t>
            </a:r>
            <a:r>
              <a:rPr lang="en-US" dirty="0" err="1" smtClean="0"/>
              <a:t>zutaten</a:t>
            </a:r>
            <a:r>
              <a:rPr lang="en-US" dirty="0" smtClean="0"/>
              <a:t> </a:t>
            </a:r>
            <a:r>
              <a:rPr lang="en-US" dirty="0" err="1" smtClean="0"/>
              <a:t>testbarere</a:t>
            </a:r>
            <a:r>
              <a:rPr lang="en-US" dirty="0" smtClean="0"/>
              <a:t> .NET </a:t>
            </a:r>
            <a:r>
              <a:rPr lang="en-US" dirty="0" err="1" smtClean="0"/>
              <a:t>Systeme</a:t>
            </a:r>
            <a:r>
              <a:rPr lang="en-US" dirty="0" smtClean="0"/>
              <a:t> </a:t>
            </a:r>
            <a:r>
              <a:rPr lang="en-US" dirty="0" err="1" smtClean="0"/>
              <a:t>bekommt</a:t>
            </a:r>
            <a:endParaRPr lang="de-DE" dirty="0"/>
          </a:p>
        </p:txBody>
      </p:sp>
      <p:sp>
        <p:nvSpPr>
          <p:cNvPr id="3" name="Untertitel 2"/>
          <p:cNvSpPr>
            <a:spLocks noGrp="1"/>
          </p:cNvSpPr>
          <p:nvPr>
            <p:ph type="subTitle" idx="1"/>
          </p:nvPr>
        </p:nvSpPr>
        <p:spPr/>
        <p:txBody>
          <a:bodyPr/>
          <a:lstStyle/>
          <a:p>
            <a:r>
              <a:rPr lang="en-US" dirty="0" err="1" smtClean="0"/>
              <a:t>Entwicklertag</a:t>
            </a:r>
            <a:r>
              <a:rPr lang="en-US" dirty="0" smtClean="0"/>
              <a:t> 2014</a:t>
            </a:r>
          </a:p>
          <a:p>
            <a:r>
              <a:rPr lang="en-US" dirty="0" smtClean="0"/>
              <a:t>von Andreas Bräsen</a:t>
            </a:r>
            <a:endParaRPr lang="de-DE" dirty="0"/>
          </a:p>
        </p:txBody>
      </p:sp>
      <mc:AlternateContent xmlns:mc="http://schemas.openxmlformats.org/markup-compatibility/2006" xmlns:p14="http://schemas.microsoft.com/office/powerpoint/2010/main">
        <mc:Choice Requires="p14">
          <p:contentPart p14:bwMode="auto" r:id="rId2">
            <p14:nvContentPartPr>
              <p14:cNvPr id="39" name="Freihand 38"/>
              <p14:cNvContentPartPr/>
              <p14:nvPr/>
            </p14:nvContentPartPr>
            <p14:xfrm>
              <a:off x="5271583" y="3824715"/>
              <a:ext cx="221040" cy="739800"/>
            </p14:xfrm>
          </p:contentPart>
        </mc:Choice>
        <mc:Fallback xmlns="">
          <p:pic>
            <p:nvPicPr>
              <p:cNvPr id="39" name="Freihand 38"/>
              <p:cNvPicPr/>
              <p:nvPr/>
            </p:nvPicPr>
            <p:blipFill>
              <a:blip r:embed="rId5"/>
              <a:stretch>
                <a:fillRect/>
              </a:stretch>
            </p:blipFill>
            <p:spPr>
              <a:xfrm>
                <a:off x="5253223" y="3806355"/>
                <a:ext cx="258480" cy="773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1" name="Freihand 40"/>
              <p14:cNvContentPartPr/>
              <p14:nvPr/>
            </p14:nvContentPartPr>
            <p14:xfrm>
              <a:off x="6777463" y="3495675"/>
              <a:ext cx="322560" cy="1101600"/>
            </p14:xfrm>
          </p:contentPart>
        </mc:Choice>
        <mc:Fallback xmlns="">
          <p:pic>
            <p:nvPicPr>
              <p:cNvPr id="41" name="Freihand 40"/>
              <p:cNvPicPr/>
              <p:nvPr/>
            </p:nvPicPr>
            <p:blipFill>
              <a:blip r:embed="rId7"/>
              <a:stretch>
                <a:fillRect/>
              </a:stretch>
            </p:blipFill>
            <p:spPr>
              <a:xfrm>
                <a:off x="6765583" y="3483795"/>
                <a:ext cx="345600" cy="11228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45" name="Freihand 44"/>
              <p14:cNvContentPartPr/>
              <p14:nvPr/>
            </p14:nvContentPartPr>
            <p14:xfrm>
              <a:off x="6747284" y="3451755"/>
              <a:ext cx="3960" cy="17640"/>
            </p14:xfrm>
          </p:contentPart>
        </mc:Choice>
        <mc:Fallback xmlns="">
          <p:pic>
            <p:nvPicPr>
              <p:cNvPr id="45" name="Freihand 44"/>
              <p:cNvPicPr/>
              <p:nvPr/>
            </p:nvPicPr>
            <p:blipFill>
              <a:blip r:embed="rId9"/>
              <a:stretch>
                <a:fillRect/>
              </a:stretch>
            </p:blipFill>
            <p:spPr>
              <a:xfrm>
                <a:off x="6744044" y="3445635"/>
                <a:ext cx="13320" cy="266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48" name="Freihand 47"/>
              <p14:cNvContentPartPr/>
              <p14:nvPr/>
            </p14:nvContentPartPr>
            <p14:xfrm>
              <a:off x="5281364" y="3451755"/>
              <a:ext cx="1467000" cy="340560"/>
            </p14:xfrm>
          </p:contentPart>
        </mc:Choice>
        <mc:Fallback xmlns="">
          <p:pic>
            <p:nvPicPr>
              <p:cNvPr id="48" name="Freihand 47"/>
              <p:cNvPicPr/>
              <p:nvPr/>
            </p:nvPicPr>
            <p:blipFill>
              <a:blip r:embed="rId11"/>
              <a:stretch>
                <a:fillRect/>
              </a:stretch>
            </p:blipFill>
            <p:spPr>
              <a:xfrm>
                <a:off x="5260484" y="3446355"/>
                <a:ext cx="1499400" cy="3654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52" name="Freihand 51"/>
              <p14:cNvContentPartPr/>
              <p14:nvPr/>
            </p14:nvContentPartPr>
            <p14:xfrm>
              <a:off x="5919284" y="3375435"/>
              <a:ext cx="57600" cy="206280"/>
            </p14:xfrm>
          </p:contentPart>
        </mc:Choice>
        <mc:Fallback xmlns="">
          <p:pic>
            <p:nvPicPr>
              <p:cNvPr id="52" name="Freihand 51"/>
              <p:cNvPicPr/>
              <p:nvPr/>
            </p:nvPicPr>
            <p:blipFill>
              <a:blip r:embed="rId15"/>
              <a:stretch>
                <a:fillRect/>
              </a:stretch>
            </p:blipFill>
            <p:spPr>
              <a:xfrm>
                <a:off x="5905244" y="3361395"/>
                <a:ext cx="89280" cy="2379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61" name="Freihand 60"/>
              <p14:cNvContentPartPr/>
              <p14:nvPr/>
            </p14:nvContentPartPr>
            <p14:xfrm>
              <a:off x="4678004" y="1364475"/>
              <a:ext cx="1851840" cy="1704960"/>
            </p14:xfrm>
          </p:contentPart>
        </mc:Choice>
        <mc:Fallback xmlns="">
          <p:pic>
            <p:nvPicPr>
              <p:cNvPr id="61" name="Freihand 60"/>
              <p:cNvPicPr/>
              <p:nvPr/>
            </p:nvPicPr>
            <p:blipFill>
              <a:blip r:embed="rId17"/>
              <a:stretch>
                <a:fillRect/>
              </a:stretch>
            </p:blipFill>
            <p:spPr>
              <a:xfrm>
                <a:off x="4666124" y="1344675"/>
                <a:ext cx="1870560" cy="17398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66" name="Freihand 65"/>
              <p14:cNvContentPartPr/>
              <p14:nvPr/>
            </p14:nvContentPartPr>
            <p14:xfrm>
              <a:off x="4002644" y="1506315"/>
              <a:ext cx="849600" cy="3097800"/>
            </p14:xfrm>
          </p:contentPart>
        </mc:Choice>
        <mc:Fallback xmlns="">
          <p:pic>
            <p:nvPicPr>
              <p:cNvPr id="66" name="Freihand 65"/>
              <p:cNvPicPr/>
              <p:nvPr/>
            </p:nvPicPr>
            <p:blipFill>
              <a:blip r:embed="rId19"/>
              <a:stretch>
                <a:fillRect/>
              </a:stretch>
            </p:blipFill>
            <p:spPr>
              <a:xfrm>
                <a:off x="3988604" y="1492635"/>
                <a:ext cx="866520" cy="3119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68" name="Freihand 67"/>
              <p14:cNvContentPartPr/>
              <p14:nvPr/>
            </p14:nvContentPartPr>
            <p14:xfrm>
              <a:off x="6586004" y="901515"/>
              <a:ext cx="1055520" cy="3711240"/>
            </p14:xfrm>
          </p:contentPart>
        </mc:Choice>
        <mc:Fallback xmlns="">
          <p:pic>
            <p:nvPicPr>
              <p:cNvPr id="68" name="Freihand 67"/>
              <p:cNvPicPr/>
              <p:nvPr/>
            </p:nvPicPr>
            <p:blipFill>
              <a:blip r:embed="rId21"/>
              <a:stretch>
                <a:fillRect/>
              </a:stretch>
            </p:blipFill>
            <p:spPr>
              <a:xfrm>
                <a:off x="6578804" y="892155"/>
                <a:ext cx="1068840" cy="372348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70" name="Freihand 69"/>
              <p14:cNvContentPartPr/>
              <p14:nvPr/>
            </p14:nvContentPartPr>
            <p14:xfrm>
              <a:off x="3999404" y="801075"/>
              <a:ext cx="2579040" cy="674280"/>
            </p14:xfrm>
          </p:contentPart>
        </mc:Choice>
        <mc:Fallback xmlns="">
          <p:pic>
            <p:nvPicPr>
              <p:cNvPr id="70" name="Freihand 69"/>
              <p:cNvPicPr/>
              <p:nvPr/>
            </p:nvPicPr>
            <p:blipFill>
              <a:blip r:embed="rId23"/>
              <a:stretch>
                <a:fillRect/>
              </a:stretch>
            </p:blipFill>
            <p:spPr>
              <a:xfrm>
                <a:off x="3993644" y="783795"/>
                <a:ext cx="2602080" cy="70380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91" name="Freihand 90"/>
              <p14:cNvContentPartPr/>
              <p14:nvPr/>
            </p14:nvContentPartPr>
            <p14:xfrm>
              <a:off x="3812564" y="1503075"/>
              <a:ext cx="160920" cy="434160"/>
            </p14:xfrm>
          </p:contentPart>
        </mc:Choice>
        <mc:Fallback xmlns="">
          <p:pic>
            <p:nvPicPr>
              <p:cNvPr id="91" name="Freihand 90"/>
              <p:cNvPicPr/>
              <p:nvPr/>
            </p:nvPicPr>
            <p:blipFill>
              <a:blip r:embed="rId25"/>
              <a:stretch>
                <a:fillRect/>
              </a:stretch>
            </p:blipFill>
            <p:spPr>
              <a:xfrm>
                <a:off x="3793484" y="1488675"/>
                <a:ext cx="198000" cy="4604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93" name="Freihand 92"/>
              <p14:cNvContentPartPr/>
              <p14:nvPr/>
            </p14:nvContentPartPr>
            <p14:xfrm>
              <a:off x="3802484" y="1973595"/>
              <a:ext cx="760320" cy="2657520"/>
            </p14:xfrm>
          </p:contentPart>
        </mc:Choice>
        <mc:Fallback xmlns="">
          <p:pic>
            <p:nvPicPr>
              <p:cNvPr id="93" name="Freihand 92"/>
              <p:cNvPicPr/>
              <p:nvPr/>
            </p:nvPicPr>
            <p:blipFill>
              <a:blip r:embed="rId27"/>
              <a:stretch>
                <a:fillRect/>
              </a:stretch>
            </p:blipFill>
            <p:spPr>
              <a:xfrm>
                <a:off x="3784484" y="1955595"/>
                <a:ext cx="785160" cy="268200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00" name="Freihand 99"/>
              <p14:cNvContentPartPr/>
              <p14:nvPr/>
            </p14:nvContentPartPr>
            <p14:xfrm>
              <a:off x="8749244" y="912315"/>
              <a:ext cx="1501200" cy="489960"/>
            </p14:xfrm>
          </p:contentPart>
        </mc:Choice>
        <mc:Fallback xmlns="">
          <p:pic>
            <p:nvPicPr>
              <p:cNvPr id="100" name="Freihand 99"/>
              <p:cNvPicPr/>
              <p:nvPr/>
            </p:nvPicPr>
            <p:blipFill>
              <a:blip r:embed="rId29"/>
              <a:stretch>
                <a:fillRect/>
              </a:stretch>
            </p:blipFill>
            <p:spPr>
              <a:xfrm>
                <a:off x="8729804" y="891435"/>
                <a:ext cx="1541520" cy="531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102" name="Freihand 101"/>
              <p14:cNvContentPartPr/>
              <p14:nvPr/>
            </p14:nvContentPartPr>
            <p14:xfrm>
              <a:off x="8751044" y="1374915"/>
              <a:ext cx="290880" cy="1200240"/>
            </p14:xfrm>
          </p:contentPart>
        </mc:Choice>
        <mc:Fallback xmlns="">
          <p:pic>
            <p:nvPicPr>
              <p:cNvPr id="102" name="Freihand 101"/>
              <p:cNvPicPr/>
              <p:nvPr/>
            </p:nvPicPr>
            <p:blipFill>
              <a:blip r:embed="rId31"/>
              <a:stretch>
                <a:fillRect/>
              </a:stretch>
            </p:blipFill>
            <p:spPr>
              <a:xfrm>
                <a:off x="8734124" y="1358355"/>
                <a:ext cx="324000" cy="12304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104" name="Freihand 103"/>
              <p14:cNvContentPartPr/>
              <p14:nvPr/>
            </p14:nvContentPartPr>
            <p14:xfrm>
              <a:off x="10239284" y="1028955"/>
              <a:ext cx="238680" cy="1218240"/>
            </p14:xfrm>
          </p:contentPart>
        </mc:Choice>
        <mc:Fallback xmlns="">
          <p:pic>
            <p:nvPicPr>
              <p:cNvPr id="104" name="Freihand 103"/>
              <p:cNvPicPr/>
              <p:nvPr/>
            </p:nvPicPr>
            <p:blipFill>
              <a:blip r:embed="rId33"/>
              <a:stretch>
                <a:fillRect/>
              </a:stretch>
            </p:blipFill>
            <p:spPr>
              <a:xfrm>
                <a:off x="10222724" y="1012755"/>
                <a:ext cx="271800" cy="1248840"/>
              </a:xfrm>
              <a:prstGeom prst="rect">
                <a:avLst/>
              </a:prstGeom>
            </p:spPr>
          </p:pic>
        </mc:Fallback>
      </mc:AlternateContent>
      <mc:AlternateContent xmlns:mc="http://schemas.openxmlformats.org/markup-compatibility/2006" xmlns:p14="http://schemas.microsoft.com/office/powerpoint/2010/main">
        <mc:Choice Requires="p14">
          <p:contentPart p14:bwMode="auto" r:id="rId34">
            <p14:nvContentPartPr>
              <p14:cNvPr id="106" name="Freihand 105"/>
              <p14:cNvContentPartPr/>
              <p14:nvPr/>
            </p14:nvContentPartPr>
            <p14:xfrm>
              <a:off x="9039404" y="2215515"/>
              <a:ext cx="1385280" cy="388800"/>
            </p14:xfrm>
          </p:contentPart>
        </mc:Choice>
        <mc:Fallback xmlns="">
          <p:pic>
            <p:nvPicPr>
              <p:cNvPr id="106" name="Freihand 105"/>
              <p:cNvPicPr/>
              <p:nvPr/>
            </p:nvPicPr>
            <p:blipFill>
              <a:blip r:embed="rId35"/>
              <a:stretch>
                <a:fillRect/>
              </a:stretch>
            </p:blipFill>
            <p:spPr>
              <a:xfrm>
                <a:off x="9022484" y="2203635"/>
                <a:ext cx="1414080" cy="420480"/>
              </a:xfrm>
              <a:prstGeom prst="rect">
                <a:avLst/>
              </a:prstGeom>
            </p:spPr>
          </p:pic>
        </mc:Fallback>
      </mc:AlternateContent>
      <mc:AlternateContent xmlns:mc="http://schemas.openxmlformats.org/markup-compatibility/2006" xmlns:p14="http://schemas.microsoft.com/office/powerpoint/2010/main">
        <mc:Choice Requires="p14">
          <p:contentPart p14:bwMode="auto" r:id="rId36">
            <p14:nvContentPartPr>
              <p14:cNvPr id="113" name="Freihand 112"/>
              <p14:cNvContentPartPr/>
              <p14:nvPr/>
            </p14:nvContentPartPr>
            <p14:xfrm>
              <a:off x="9074324" y="1474635"/>
              <a:ext cx="969480" cy="469800"/>
            </p14:xfrm>
          </p:contentPart>
        </mc:Choice>
        <mc:Fallback xmlns="">
          <p:pic>
            <p:nvPicPr>
              <p:cNvPr id="113" name="Freihand 112"/>
              <p:cNvPicPr/>
              <p:nvPr/>
            </p:nvPicPr>
            <p:blipFill>
              <a:blip r:embed="rId37"/>
              <a:stretch>
                <a:fillRect/>
              </a:stretch>
            </p:blipFill>
            <p:spPr>
              <a:xfrm>
                <a:off x="9061004" y="1455555"/>
                <a:ext cx="995040" cy="509760"/>
              </a:xfrm>
              <a:prstGeom prst="rect">
                <a:avLst/>
              </a:prstGeom>
            </p:spPr>
          </p:pic>
        </mc:Fallback>
      </mc:AlternateContent>
      <mc:AlternateContent xmlns:mc="http://schemas.openxmlformats.org/markup-compatibility/2006" xmlns:p14="http://schemas.microsoft.com/office/powerpoint/2010/main">
        <mc:Choice Requires="p14">
          <p:contentPart p14:bwMode="auto" r:id="rId38">
            <p14:nvContentPartPr>
              <p14:cNvPr id="116" name="Freihand 115"/>
              <p14:cNvContentPartPr/>
              <p14:nvPr/>
            </p14:nvContentPartPr>
            <p14:xfrm>
              <a:off x="10544564" y="2104275"/>
              <a:ext cx="207720" cy="303840"/>
            </p14:xfrm>
          </p:contentPart>
        </mc:Choice>
        <mc:Fallback xmlns="">
          <p:pic>
            <p:nvPicPr>
              <p:cNvPr id="116" name="Freihand 115"/>
              <p:cNvPicPr/>
              <p:nvPr/>
            </p:nvPicPr>
            <p:blipFill>
              <a:blip r:embed="rId39"/>
              <a:stretch>
                <a:fillRect/>
              </a:stretch>
            </p:blipFill>
            <p:spPr>
              <a:xfrm>
                <a:off x="10526924" y="2085915"/>
                <a:ext cx="244440" cy="33660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152" name="Freihand 151"/>
              <p14:cNvContentPartPr/>
              <p14:nvPr/>
            </p14:nvContentPartPr>
            <p14:xfrm>
              <a:off x="853364" y="119235"/>
              <a:ext cx="1569600" cy="1006920"/>
            </p14:xfrm>
          </p:contentPart>
        </mc:Choice>
        <mc:Fallback xmlns="">
          <p:pic>
            <p:nvPicPr>
              <p:cNvPr id="152" name="Freihand 151"/>
              <p:cNvPicPr/>
              <p:nvPr/>
            </p:nvPicPr>
            <p:blipFill>
              <a:blip r:embed="rId41"/>
              <a:stretch>
                <a:fillRect/>
              </a:stretch>
            </p:blipFill>
            <p:spPr>
              <a:xfrm>
                <a:off x="836804" y="103755"/>
                <a:ext cx="1596960" cy="103392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153" name="Freihand 152"/>
              <p14:cNvContentPartPr/>
              <p14:nvPr/>
            </p14:nvContentPartPr>
            <p14:xfrm>
              <a:off x="1407764" y="436755"/>
              <a:ext cx="750960" cy="484200"/>
            </p14:xfrm>
          </p:contentPart>
        </mc:Choice>
        <mc:Fallback xmlns="">
          <p:pic>
            <p:nvPicPr>
              <p:cNvPr id="153" name="Freihand 152"/>
              <p:cNvPicPr/>
              <p:nvPr/>
            </p:nvPicPr>
            <p:blipFill>
              <a:blip r:embed="rId43"/>
              <a:stretch>
                <a:fillRect/>
              </a:stretch>
            </p:blipFill>
            <p:spPr>
              <a:xfrm>
                <a:off x="1388324" y="419475"/>
                <a:ext cx="789840" cy="52236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162" name="Freihand 161"/>
              <p14:cNvContentPartPr/>
              <p14:nvPr/>
            </p14:nvContentPartPr>
            <p14:xfrm>
              <a:off x="2291564" y="648795"/>
              <a:ext cx="576000" cy="475920"/>
            </p14:xfrm>
          </p:contentPart>
        </mc:Choice>
        <mc:Fallback xmlns="">
          <p:pic>
            <p:nvPicPr>
              <p:cNvPr id="162" name="Freihand 161"/>
              <p:cNvPicPr/>
              <p:nvPr/>
            </p:nvPicPr>
            <p:blipFill>
              <a:blip r:embed="rId45"/>
              <a:stretch>
                <a:fillRect/>
              </a:stretch>
            </p:blipFill>
            <p:spPr>
              <a:xfrm>
                <a:off x="2274284" y="641955"/>
                <a:ext cx="610560" cy="493920"/>
              </a:xfrm>
              <a:prstGeom prst="rect">
                <a:avLst/>
              </a:prstGeom>
            </p:spPr>
          </p:pic>
        </mc:Fallback>
      </mc:AlternateContent>
      <mc:AlternateContent xmlns:mc="http://schemas.openxmlformats.org/markup-compatibility/2006" xmlns:p14="http://schemas.microsoft.com/office/powerpoint/2010/main">
        <mc:Choice Requires="p14">
          <p:contentPart p14:bwMode="auto" r:id="rId46">
            <p14:nvContentPartPr>
              <p14:cNvPr id="164" name="Freihand 163"/>
              <p14:cNvContentPartPr/>
              <p14:nvPr/>
            </p14:nvContentPartPr>
            <p14:xfrm>
              <a:off x="6753044" y="927075"/>
              <a:ext cx="1908000" cy="2102400"/>
            </p14:xfrm>
          </p:contentPart>
        </mc:Choice>
        <mc:Fallback xmlns="">
          <p:pic>
            <p:nvPicPr>
              <p:cNvPr id="164" name="Freihand 163"/>
              <p:cNvPicPr/>
              <p:nvPr/>
            </p:nvPicPr>
            <p:blipFill>
              <a:blip r:embed="rId47"/>
              <a:stretch>
                <a:fillRect/>
              </a:stretch>
            </p:blipFill>
            <p:spPr>
              <a:xfrm>
                <a:off x="6735764" y="907635"/>
                <a:ext cx="1935360" cy="2129760"/>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165" name="Freihand 164"/>
              <p14:cNvContentPartPr/>
              <p14:nvPr/>
            </p14:nvContentPartPr>
            <p14:xfrm>
              <a:off x="8693444" y="1375635"/>
              <a:ext cx="1921320" cy="865800"/>
            </p14:xfrm>
          </p:contentPart>
        </mc:Choice>
        <mc:Fallback xmlns="">
          <p:pic>
            <p:nvPicPr>
              <p:cNvPr id="165" name="Freihand 164"/>
              <p:cNvPicPr/>
              <p:nvPr/>
            </p:nvPicPr>
            <p:blipFill>
              <a:blip r:embed="rId49"/>
              <a:stretch>
                <a:fillRect/>
              </a:stretch>
            </p:blipFill>
            <p:spPr>
              <a:xfrm>
                <a:off x="8672924" y="1359435"/>
                <a:ext cx="1958400" cy="9018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170" name="Freihand 169"/>
              <p14:cNvContentPartPr/>
              <p14:nvPr/>
            </p14:nvContentPartPr>
            <p14:xfrm>
              <a:off x="608564" y="148035"/>
              <a:ext cx="357480" cy="532080"/>
            </p14:xfrm>
          </p:contentPart>
        </mc:Choice>
        <mc:Fallback xmlns="">
          <p:pic>
            <p:nvPicPr>
              <p:cNvPr id="170" name="Freihand 169"/>
              <p:cNvPicPr/>
              <p:nvPr/>
            </p:nvPicPr>
            <p:blipFill>
              <a:blip r:embed="rId51"/>
              <a:stretch>
                <a:fillRect/>
              </a:stretch>
            </p:blipFill>
            <p:spPr>
              <a:xfrm>
                <a:off x="597044" y="130755"/>
                <a:ext cx="380160" cy="559440"/>
              </a:xfrm>
              <a:prstGeom prst="rect">
                <a:avLst/>
              </a:prstGeom>
            </p:spPr>
          </p:pic>
        </mc:Fallback>
      </mc:AlternateContent>
      <mc:AlternateContent xmlns:mc="http://schemas.openxmlformats.org/markup-compatibility/2006" xmlns:p14="http://schemas.microsoft.com/office/powerpoint/2010/main">
        <mc:Choice Requires="p14">
          <p:contentPart p14:bwMode="auto" r:id="rId52">
            <p14:nvContentPartPr>
              <p14:cNvPr id="171" name="Freihand 170"/>
              <p14:cNvContentPartPr/>
              <p14:nvPr/>
            </p14:nvContentPartPr>
            <p14:xfrm>
              <a:off x="1123364" y="109155"/>
              <a:ext cx="101160" cy="233280"/>
            </p14:xfrm>
          </p:contentPart>
        </mc:Choice>
        <mc:Fallback xmlns="">
          <p:pic>
            <p:nvPicPr>
              <p:cNvPr id="171" name="Freihand 170"/>
              <p:cNvPicPr/>
              <p:nvPr/>
            </p:nvPicPr>
            <p:blipFill>
              <a:blip r:embed="rId53"/>
              <a:stretch>
                <a:fillRect/>
              </a:stretch>
            </p:blipFill>
            <p:spPr>
              <a:xfrm>
                <a:off x="1103924" y="89715"/>
                <a:ext cx="133200" cy="264240"/>
              </a:xfrm>
              <a:prstGeom prst="rect">
                <a:avLst/>
              </a:prstGeom>
            </p:spPr>
          </p:pic>
        </mc:Fallback>
      </mc:AlternateContent>
      <mc:AlternateContent xmlns:mc="http://schemas.openxmlformats.org/markup-compatibility/2006" xmlns:p14="http://schemas.microsoft.com/office/powerpoint/2010/main">
        <mc:Choice Requires="p14">
          <p:contentPart p14:bwMode="auto" r:id="rId54">
            <p14:nvContentPartPr>
              <p14:cNvPr id="172" name="Freihand 171"/>
              <p14:cNvContentPartPr/>
              <p14:nvPr/>
            </p14:nvContentPartPr>
            <p14:xfrm>
              <a:off x="1080524" y="315075"/>
              <a:ext cx="132120" cy="450000"/>
            </p14:xfrm>
          </p:contentPart>
        </mc:Choice>
        <mc:Fallback xmlns="">
          <p:pic>
            <p:nvPicPr>
              <p:cNvPr id="172" name="Freihand 171"/>
              <p:cNvPicPr/>
              <p:nvPr/>
            </p:nvPicPr>
            <p:blipFill>
              <a:blip r:embed="rId55"/>
              <a:stretch>
                <a:fillRect/>
              </a:stretch>
            </p:blipFill>
            <p:spPr>
              <a:xfrm>
                <a:off x="1067924" y="299595"/>
                <a:ext cx="160200" cy="478080"/>
              </a:xfrm>
              <a:prstGeom prst="rect">
                <a:avLst/>
              </a:prstGeom>
            </p:spPr>
          </p:pic>
        </mc:Fallback>
      </mc:AlternateContent>
      <mc:AlternateContent xmlns:mc="http://schemas.openxmlformats.org/markup-compatibility/2006" xmlns:p14="http://schemas.microsoft.com/office/powerpoint/2010/main">
        <mc:Choice Requires="p14">
          <p:contentPart p14:bwMode="auto" r:id="rId56">
            <p14:nvContentPartPr>
              <p14:cNvPr id="173" name="Freihand 172"/>
              <p14:cNvContentPartPr/>
              <p14:nvPr/>
            </p14:nvContentPartPr>
            <p14:xfrm>
              <a:off x="855164" y="783435"/>
              <a:ext cx="227160" cy="75240"/>
            </p14:xfrm>
          </p:contentPart>
        </mc:Choice>
        <mc:Fallback xmlns="">
          <p:pic>
            <p:nvPicPr>
              <p:cNvPr id="173" name="Freihand 172"/>
              <p:cNvPicPr/>
              <p:nvPr/>
            </p:nvPicPr>
            <p:blipFill>
              <a:blip r:embed="rId57"/>
              <a:stretch>
                <a:fillRect/>
              </a:stretch>
            </p:blipFill>
            <p:spPr>
              <a:xfrm>
                <a:off x="838964" y="767955"/>
                <a:ext cx="257400" cy="109440"/>
              </a:xfrm>
              <a:prstGeom prst="rect">
                <a:avLst/>
              </a:prstGeom>
            </p:spPr>
          </p:pic>
        </mc:Fallback>
      </mc:AlternateContent>
      <mc:AlternateContent xmlns:mc="http://schemas.openxmlformats.org/markup-compatibility/2006" xmlns:p14="http://schemas.microsoft.com/office/powerpoint/2010/main">
        <mc:Choice Requires="p14">
          <p:contentPart p14:bwMode="auto" r:id="rId58">
            <p14:nvContentPartPr>
              <p14:cNvPr id="174" name="Freihand 173"/>
              <p14:cNvContentPartPr/>
              <p14:nvPr/>
            </p14:nvContentPartPr>
            <p14:xfrm>
              <a:off x="2519084" y="648795"/>
              <a:ext cx="1800" cy="12240"/>
            </p14:xfrm>
          </p:contentPart>
        </mc:Choice>
        <mc:Fallback xmlns="">
          <p:pic>
            <p:nvPicPr>
              <p:cNvPr id="174" name="Freihand 173"/>
              <p:cNvPicPr/>
              <p:nvPr/>
            </p:nvPicPr>
            <p:blipFill>
              <a:blip r:embed="rId59"/>
              <a:stretch>
                <a:fillRect/>
              </a:stretch>
            </p:blipFill>
            <p:spPr>
              <a:xfrm>
                <a:off x="2513324" y="643035"/>
                <a:ext cx="13680" cy="21600"/>
              </a:xfrm>
              <a:prstGeom prst="rect">
                <a:avLst/>
              </a:prstGeom>
            </p:spPr>
          </p:pic>
        </mc:Fallback>
      </mc:AlternateContent>
      <mc:AlternateContent xmlns:mc="http://schemas.openxmlformats.org/markup-compatibility/2006" xmlns:p14="http://schemas.microsoft.com/office/powerpoint/2010/main">
        <mc:Choice Requires="p14">
          <p:contentPart p14:bwMode="auto" r:id="rId60">
            <p14:nvContentPartPr>
              <p14:cNvPr id="187" name="Freihand 186"/>
              <p14:cNvContentPartPr/>
              <p14:nvPr/>
            </p14:nvContentPartPr>
            <p14:xfrm>
              <a:off x="1535204" y="3102555"/>
              <a:ext cx="236160" cy="1411200"/>
            </p14:xfrm>
          </p:contentPart>
        </mc:Choice>
        <mc:Fallback xmlns="">
          <p:pic>
            <p:nvPicPr>
              <p:cNvPr id="187" name="Freihand 186"/>
              <p:cNvPicPr/>
              <p:nvPr/>
            </p:nvPicPr>
            <p:blipFill>
              <a:blip r:embed="rId61"/>
              <a:stretch>
                <a:fillRect/>
              </a:stretch>
            </p:blipFill>
            <p:spPr>
              <a:xfrm>
                <a:off x="1523324" y="3087795"/>
                <a:ext cx="261360" cy="143352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188" name="Freihand 187"/>
              <p14:cNvContentPartPr/>
              <p14:nvPr/>
            </p14:nvContentPartPr>
            <p14:xfrm>
              <a:off x="-253337" y="5351115"/>
              <a:ext cx="360" cy="360"/>
            </p14:xfrm>
          </p:contentPart>
        </mc:Choice>
        <mc:Fallback xmlns="">
          <p:pic>
            <p:nvPicPr>
              <p:cNvPr id="188" name="Freihand 187"/>
              <p:cNvPicPr/>
              <p:nvPr/>
            </p:nvPicPr>
            <p:blipFill>
              <a:blip r:embed="rId63"/>
              <a:stretch>
                <a:fillRect/>
              </a:stretch>
            </p:blipFill>
            <p:spPr>
              <a:xfrm>
                <a:off x="-265217" y="5339235"/>
                <a:ext cx="24120" cy="24120"/>
              </a:xfrm>
              <a:prstGeom prst="rect">
                <a:avLst/>
              </a:prstGeom>
            </p:spPr>
          </p:pic>
        </mc:Fallback>
      </mc:AlternateContent>
      <mc:AlternateContent xmlns:mc="http://schemas.openxmlformats.org/markup-compatibility/2006" xmlns:p14="http://schemas.microsoft.com/office/powerpoint/2010/main">
        <mc:Choice Requires="p14">
          <p:contentPart p14:bwMode="auto" r:id="rId64">
            <p14:nvContentPartPr>
              <p14:cNvPr id="191" name="Freihand 190"/>
              <p14:cNvContentPartPr/>
              <p14:nvPr/>
            </p14:nvContentPartPr>
            <p14:xfrm>
              <a:off x="2884124" y="1053435"/>
              <a:ext cx="500760" cy="185040"/>
            </p14:xfrm>
          </p:contentPart>
        </mc:Choice>
        <mc:Fallback xmlns="">
          <p:pic>
            <p:nvPicPr>
              <p:cNvPr id="191" name="Freihand 190"/>
              <p:cNvPicPr/>
              <p:nvPr/>
            </p:nvPicPr>
            <p:blipFill>
              <a:blip r:embed="rId65"/>
              <a:stretch>
                <a:fillRect/>
              </a:stretch>
            </p:blipFill>
            <p:spPr>
              <a:xfrm>
                <a:off x="2874404" y="1043715"/>
                <a:ext cx="523800" cy="208080"/>
              </a:xfrm>
              <a:prstGeom prst="rect">
                <a:avLst/>
              </a:prstGeom>
            </p:spPr>
          </p:pic>
        </mc:Fallback>
      </mc:AlternateContent>
      <mc:AlternateContent xmlns:mc="http://schemas.openxmlformats.org/markup-compatibility/2006" xmlns:p14="http://schemas.microsoft.com/office/powerpoint/2010/main">
        <mc:Choice Requires="p14">
          <p:contentPart p14:bwMode="auto" r:id="rId66">
            <p14:nvContentPartPr>
              <p14:cNvPr id="192" name="Freihand 191"/>
              <p14:cNvContentPartPr/>
              <p14:nvPr/>
            </p14:nvContentPartPr>
            <p14:xfrm>
              <a:off x="3669284" y="1283475"/>
              <a:ext cx="95760" cy="95760"/>
            </p14:xfrm>
          </p:contentPart>
        </mc:Choice>
        <mc:Fallback xmlns="">
          <p:pic>
            <p:nvPicPr>
              <p:cNvPr id="192" name="Freihand 191"/>
              <p:cNvPicPr/>
              <p:nvPr/>
            </p:nvPicPr>
            <p:blipFill>
              <a:blip r:embed="rId67"/>
              <a:stretch>
                <a:fillRect/>
              </a:stretch>
            </p:blipFill>
            <p:spPr>
              <a:xfrm>
                <a:off x="3651284" y="1266555"/>
                <a:ext cx="129240" cy="12816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93" name="Freihand 192"/>
              <p14:cNvContentPartPr/>
              <p14:nvPr/>
            </p14:nvContentPartPr>
            <p14:xfrm>
              <a:off x="3764684" y="1275195"/>
              <a:ext cx="159480" cy="195480"/>
            </p14:xfrm>
          </p:contentPart>
        </mc:Choice>
        <mc:Fallback xmlns="">
          <p:pic>
            <p:nvPicPr>
              <p:cNvPr id="193" name="Freihand 192"/>
              <p:cNvPicPr/>
              <p:nvPr/>
            </p:nvPicPr>
            <p:blipFill>
              <a:blip r:embed="rId69"/>
              <a:stretch>
                <a:fillRect/>
              </a:stretch>
            </p:blipFill>
            <p:spPr>
              <a:xfrm>
                <a:off x="3747404" y="1258275"/>
                <a:ext cx="190080" cy="219240"/>
              </a:xfrm>
              <a:prstGeom prst="rect">
                <a:avLst/>
              </a:prstGeom>
            </p:spPr>
          </p:pic>
        </mc:Fallback>
      </mc:AlternateContent>
      <mc:AlternateContent xmlns:mc="http://schemas.openxmlformats.org/markup-compatibility/2006" xmlns:p14="http://schemas.microsoft.com/office/powerpoint/2010/main">
        <mc:Choice Requires="p14">
          <p:contentPart p14:bwMode="auto" r:id="rId70">
            <p14:nvContentPartPr>
              <p14:cNvPr id="194" name="Freihand 193"/>
              <p14:cNvContentPartPr/>
              <p14:nvPr/>
            </p14:nvContentPartPr>
            <p14:xfrm>
              <a:off x="1801604" y="3354915"/>
              <a:ext cx="1162800" cy="373320"/>
            </p14:xfrm>
          </p:contentPart>
        </mc:Choice>
        <mc:Fallback xmlns="">
          <p:pic>
            <p:nvPicPr>
              <p:cNvPr id="194" name="Freihand 193"/>
              <p:cNvPicPr/>
              <p:nvPr/>
            </p:nvPicPr>
            <p:blipFill>
              <a:blip r:embed="rId71"/>
              <a:stretch>
                <a:fillRect/>
              </a:stretch>
            </p:blipFill>
            <p:spPr>
              <a:xfrm>
                <a:off x="1781804" y="3336555"/>
                <a:ext cx="1198080" cy="412560"/>
              </a:xfrm>
              <a:prstGeom prst="rect">
                <a:avLst/>
              </a:prstGeom>
            </p:spPr>
          </p:pic>
        </mc:Fallback>
      </mc:AlternateContent>
      <mc:AlternateContent xmlns:mc="http://schemas.openxmlformats.org/markup-compatibility/2006" xmlns:p14="http://schemas.microsoft.com/office/powerpoint/2010/main">
        <mc:Choice Requires="p14">
          <p:contentPart p14:bwMode="auto" r:id="rId72">
            <p14:nvContentPartPr>
              <p14:cNvPr id="195" name="Freihand 194"/>
              <p14:cNvContentPartPr/>
              <p14:nvPr/>
            </p14:nvContentPartPr>
            <p14:xfrm>
              <a:off x="3024164" y="3233235"/>
              <a:ext cx="197280" cy="1300320"/>
            </p14:xfrm>
          </p:contentPart>
        </mc:Choice>
        <mc:Fallback xmlns="">
          <p:pic>
            <p:nvPicPr>
              <p:cNvPr id="195" name="Freihand 194"/>
              <p:cNvPicPr/>
              <p:nvPr/>
            </p:nvPicPr>
            <p:blipFill>
              <a:blip r:embed="rId73"/>
              <a:stretch>
                <a:fillRect/>
              </a:stretch>
            </p:blipFill>
            <p:spPr>
              <a:xfrm>
                <a:off x="3005444" y="3216675"/>
                <a:ext cx="233640" cy="1329480"/>
              </a:xfrm>
              <a:prstGeom prst="rect">
                <a:avLst/>
              </a:prstGeom>
            </p:spPr>
          </p:pic>
        </mc:Fallback>
      </mc:AlternateContent>
      <mc:AlternateContent xmlns:mc="http://schemas.openxmlformats.org/markup-compatibility/2006" xmlns:p14="http://schemas.microsoft.com/office/powerpoint/2010/main">
        <mc:Choice Requires="p14">
          <p:contentPart p14:bwMode="auto" r:id="rId74">
            <p14:nvContentPartPr>
              <p14:cNvPr id="196" name="Freihand 195"/>
              <p14:cNvContentPartPr/>
              <p14:nvPr/>
            </p14:nvContentPartPr>
            <p14:xfrm>
              <a:off x="1809884" y="3016155"/>
              <a:ext cx="1376280" cy="180720"/>
            </p14:xfrm>
          </p:contentPart>
        </mc:Choice>
        <mc:Fallback xmlns="">
          <p:pic>
            <p:nvPicPr>
              <p:cNvPr id="196" name="Freihand 195"/>
              <p:cNvPicPr/>
              <p:nvPr/>
            </p:nvPicPr>
            <p:blipFill>
              <a:blip r:embed="rId75"/>
              <a:stretch>
                <a:fillRect/>
              </a:stretch>
            </p:blipFill>
            <p:spPr>
              <a:xfrm>
                <a:off x="1791164" y="2994915"/>
                <a:ext cx="1410120" cy="219960"/>
              </a:xfrm>
              <a:prstGeom prst="rect">
                <a:avLst/>
              </a:prstGeom>
            </p:spPr>
          </p:pic>
        </mc:Fallback>
      </mc:AlternateContent>
      <mc:AlternateContent xmlns:mc="http://schemas.openxmlformats.org/markup-compatibility/2006" xmlns:p14="http://schemas.microsoft.com/office/powerpoint/2010/main">
        <mc:Choice Requires="p14">
          <p:contentPart p14:bwMode="auto" r:id="rId76">
            <p14:nvContentPartPr>
              <p14:cNvPr id="199" name="Freihand 198"/>
              <p14:cNvContentPartPr/>
              <p14:nvPr/>
            </p14:nvContentPartPr>
            <p14:xfrm>
              <a:off x="3216044" y="3274275"/>
              <a:ext cx="13320" cy="7200"/>
            </p14:xfrm>
          </p:contentPart>
        </mc:Choice>
        <mc:Fallback xmlns="">
          <p:pic>
            <p:nvPicPr>
              <p:cNvPr id="199" name="Freihand 198"/>
              <p:cNvPicPr/>
              <p:nvPr/>
            </p:nvPicPr>
            <p:blipFill>
              <a:blip r:embed="rId77"/>
              <a:stretch>
                <a:fillRect/>
              </a:stretch>
            </p:blipFill>
            <p:spPr>
              <a:xfrm>
                <a:off x="3201644" y="3259875"/>
                <a:ext cx="32400" cy="29160"/>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200" name="Freihand 199"/>
              <p14:cNvContentPartPr/>
              <p14:nvPr/>
            </p14:nvContentPartPr>
            <p14:xfrm>
              <a:off x="3218924" y="3258435"/>
              <a:ext cx="215280" cy="240840"/>
            </p14:xfrm>
          </p:contentPart>
        </mc:Choice>
        <mc:Fallback xmlns="">
          <p:pic>
            <p:nvPicPr>
              <p:cNvPr id="200" name="Freihand 199"/>
              <p:cNvPicPr/>
              <p:nvPr/>
            </p:nvPicPr>
            <p:blipFill>
              <a:blip r:embed="rId79"/>
              <a:stretch>
                <a:fillRect/>
              </a:stretch>
            </p:blipFill>
            <p:spPr>
              <a:xfrm>
                <a:off x="3200924" y="3240435"/>
                <a:ext cx="251280" cy="276840"/>
              </a:xfrm>
              <a:prstGeom prst="rect">
                <a:avLst/>
              </a:prstGeom>
            </p:spPr>
          </p:pic>
        </mc:Fallback>
      </mc:AlternateContent>
      <mc:AlternateContent xmlns:mc="http://schemas.openxmlformats.org/markup-compatibility/2006" xmlns:p14="http://schemas.microsoft.com/office/powerpoint/2010/main">
        <mc:Choice Requires="p14">
          <p:contentPart p14:bwMode="auto" r:id="rId80">
            <p14:nvContentPartPr>
              <p14:cNvPr id="202" name="Freihand 201"/>
              <p14:cNvContentPartPr/>
              <p14:nvPr/>
            </p14:nvContentPartPr>
            <p14:xfrm>
              <a:off x="3290924" y="3542115"/>
              <a:ext cx="146880" cy="979920"/>
            </p14:xfrm>
          </p:contentPart>
        </mc:Choice>
        <mc:Fallback xmlns="">
          <p:pic>
            <p:nvPicPr>
              <p:cNvPr id="202" name="Freihand 201"/>
              <p:cNvPicPr/>
              <p:nvPr/>
            </p:nvPicPr>
            <p:blipFill>
              <a:blip r:embed="rId81"/>
              <a:stretch>
                <a:fillRect/>
              </a:stretch>
            </p:blipFill>
            <p:spPr>
              <a:xfrm>
                <a:off x="3273284" y="3526995"/>
                <a:ext cx="178200" cy="1006920"/>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204" name="Freihand 203"/>
              <p14:cNvContentPartPr/>
              <p14:nvPr/>
            </p14:nvContentPartPr>
            <p14:xfrm>
              <a:off x="3268244" y="3598995"/>
              <a:ext cx="380880" cy="163080"/>
            </p14:xfrm>
          </p:contentPart>
        </mc:Choice>
        <mc:Fallback xmlns="">
          <p:pic>
            <p:nvPicPr>
              <p:cNvPr id="204" name="Freihand 203"/>
              <p:cNvPicPr/>
              <p:nvPr/>
            </p:nvPicPr>
            <p:blipFill>
              <a:blip r:embed="rId83"/>
              <a:stretch>
                <a:fillRect/>
              </a:stretch>
            </p:blipFill>
            <p:spPr>
              <a:xfrm>
                <a:off x="3251324" y="3580275"/>
                <a:ext cx="415080" cy="198720"/>
              </a:xfrm>
              <a:prstGeom prst="rect">
                <a:avLst/>
              </a:prstGeom>
            </p:spPr>
          </p:pic>
        </mc:Fallback>
      </mc:AlternateContent>
      <mc:AlternateContent xmlns:mc="http://schemas.openxmlformats.org/markup-compatibility/2006" xmlns:p14="http://schemas.microsoft.com/office/powerpoint/2010/main">
        <mc:Choice Requires="p14">
          <p:contentPart p14:bwMode="auto" r:id="rId84">
            <p14:nvContentPartPr>
              <p14:cNvPr id="207" name="Freihand 206"/>
              <p14:cNvContentPartPr/>
              <p14:nvPr/>
            </p14:nvContentPartPr>
            <p14:xfrm>
              <a:off x="3628244" y="3384795"/>
              <a:ext cx="234000" cy="211320"/>
            </p14:xfrm>
          </p:contentPart>
        </mc:Choice>
        <mc:Fallback xmlns="">
          <p:pic>
            <p:nvPicPr>
              <p:cNvPr id="207" name="Freihand 206"/>
              <p:cNvPicPr/>
              <p:nvPr/>
            </p:nvPicPr>
            <p:blipFill>
              <a:blip r:embed="rId85"/>
              <a:stretch>
                <a:fillRect/>
              </a:stretch>
            </p:blipFill>
            <p:spPr>
              <a:xfrm>
                <a:off x="3609884" y="3366075"/>
                <a:ext cx="272160" cy="248400"/>
              </a:xfrm>
              <a:prstGeom prst="rect">
                <a:avLst/>
              </a:prstGeom>
            </p:spPr>
          </p:pic>
        </mc:Fallback>
      </mc:AlternateContent>
      <mc:AlternateContent xmlns:mc="http://schemas.openxmlformats.org/markup-compatibility/2006" xmlns:p14="http://schemas.microsoft.com/office/powerpoint/2010/main">
        <mc:Choice Requires="p14">
          <p:contentPart p14:bwMode="auto" r:id="rId86">
            <p14:nvContentPartPr>
              <p14:cNvPr id="209" name="Freihand 208"/>
              <p14:cNvContentPartPr/>
              <p14:nvPr/>
            </p14:nvContentPartPr>
            <p14:xfrm>
              <a:off x="775964" y="3592515"/>
              <a:ext cx="864000" cy="380880"/>
            </p14:xfrm>
          </p:contentPart>
        </mc:Choice>
        <mc:Fallback xmlns="">
          <p:pic>
            <p:nvPicPr>
              <p:cNvPr id="209" name="Freihand 208"/>
              <p:cNvPicPr/>
              <p:nvPr/>
            </p:nvPicPr>
            <p:blipFill>
              <a:blip r:embed="rId87"/>
              <a:stretch>
                <a:fillRect/>
              </a:stretch>
            </p:blipFill>
            <p:spPr>
              <a:xfrm>
                <a:off x="760484" y="3575219"/>
                <a:ext cx="891000" cy="407185"/>
              </a:xfrm>
              <a:prstGeom prst="rect">
                <a:avLst/>
              </a:prstGeom>
            </p:spPr>
          </p:pic>
        </mc:Fallback>
      </mc:AlternateContent>
      <mc:AlternateContent xmlns:mc="http://schemas.openxmlformats.org/markup-compatibility/2006" xmlns:p14="http://schemas.microsoft.com/office/powerpoint/2010/main">
        <mc:Choice Requires="p14">
          <p:contentPart p14:bwMode="auto" r:id="rId88">
            <p14:nvContentPartPr>
              <p14:cNvPr id="213" name="Freihand 212"/>
              <p14:cNvContentPartPr/>
              <p14:nvPr/>
            </p14:nvContentPartPr>
            <p14:xfrm>
              <a:off x="1117604" y="3722115"/>
              <a:ext cx="272880" cy="246240"/>
            </p14:xfrm>
          </p:contentPart>
        </mc:Choice>
        <mc:Fallback xmlns="">
          <p:pic>
            <p:nvPicPr>
              <p:cNvPr id="213" name="Freihand 212"/>
              <p:cNvPicPr/>
              <p:nvPr/>
            </p:nvPicPr>
            <p:blipFill>
              <a:blip r:embed="rId89"/>
              <a:stretch>
                <a:fillRect/>
              </a:stretch>
            </p:blipFill>
            <p:spPr>
              <a:xfrm>
                <a:off x="1098524" y="3701204"/>
                <a:ext cx="311400" cy="286619"/>
              </a:xfrm>
              <a:prstGeom prst="rect">
                <a:avLst/>
              </a:prstGeom>
            </p:spPr>
          </p:pic>
        </mc:Fallback>
      </mc:AlternateContent>
      <mc:AlternateContent xmlns:mc="http://schemas.openxmlformats.org/markup-compatibility/2006" xmlns:p14="http://schemas.microsoft.com/office/powerpoint/2010/main">
        <mc:Choice Requires="p14">
          <p:contentPart p14:bwMode="auto" r:id="rId90">
            <p14:nvContentPartPr>
              <p14:cNvPr id="216" name="Freihand 215"/>
              <p14:cNvContentPartPr/>
              <p14:nvPr/>
            </p14:nvContentPartPr>
            <p14:xfrm>
              <a:off x="4032524" y="3348795"/>
              <a:ext cx="298440" cy="220320"/>
            </p14:xfrm>
          </p:contentPart>
        </mc:Choice>
        <mc:Fallback xmlns="">
          <p:pic>
            <p:nvPicPr>
              <p:cNvPr id="216" name="Freihand 215"/>
              <p:cNvPicPr/>
              <p:nvPr/>
            </p:nvPicPr>
            <p:blipFill>
              <a:blip r:embed="rId91"/>
              <a:stretch>
                <a:fillRect/>
              </a:stretch>
            </p:blipFill>
            <p:spPr>
              <a:xfrm>
                <a:off x="4013084" y="3330795"/>
                <a:ext cx="333000"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92">
            <p14:nvContentPartPr>
              <p14:cNvPr id="217" name="Freihand 216"/>
              <p14:cNvContentPartPr/>
              <p14:nvPr/>
            </p14:nvContentPartPr>
            <p14:xfrm>
              <a:off x="5786444" y="2988795"/>
              <a:ext cx="600840" cy="1098000"/>
            </p14:xfrm>
          </p:contentPart>
        </mc:Choice>
        <mc:Fallback xmlns="">
          <p:pic>
            <p:nvPicPr>
              <p:cNvPr id="217" name="Freihand 216"/>
              <p:cNvPicPr/>
              <p:nvPr/>
            </p:nvPicPr>
            <p:blipFill>
              <a:blip r:embed="rId93"/>
              <a:stretch>
                <a:fillRect/>
              </a:stretch>
            </p:blipFill>
            <p:spPr>
              <a:xfrm>
                <a:off x="5771684" y="2968995"/>
                <a:ext cx="635760" cy="1138320"/>
              </a:xfrm>
              <a:prstGeom prst="rect">
                <a:avLst/>
              </a:prstGeom>
            </p:spPr>
          </p:pic>
        </mc:Fallback>
      </mc:AlternateContent>
      <mc:AlternateContent xmlns:mc="http://schemas.openxmlformats.org/markup-compatibility/2006" xmlns:p14="http://schemas.microsoft.com/office/powerpoint/2010/main">
        <mc:Choice Requires="p14">
          <p:contentPart p14:bwMode="auto" r:id="rId94">
            <p14:nvContentPartPr>
              <p14:cNvPr id="218" name="Freihand 217"/>
              <p14:cNvContentPartPr/>
              <p14:nvPr/>
            </p14:nvContentPartPr>
            <p14:xfrm>
              <a:off x="3854684" y="3374355"/>
              <a:ext cx="196920" cy="223560"/>
            </p14:xfrm>
          </p:contentPart>
        </mc:Choice>
        <mc:Fallback xmlns="">
          <p:pic>
            <p:nvPicPr>
              <p:cNvPr id="218" name="Freihand 217"/>
              <p:cNvPicPr/>
              <p:nvPr/>
            </p:nvPicPr>
            <p:blipFill>
              <a:blip r:embed="rId95"/>
              <a:stretch>
                <a:fillRect/>
              </a:stretch>
            </p:blipFill>
            <p:spPr>
              <a:xfrm>
                <a:off x="3836684" y="3353475"/>
                <a:ext cx="23472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96">
            <p14:nvContentPartPr>
              <p14:cNvPr id="5" name="Freihand 4"/>
              <p14:cNvContentPartPr/>
              <p14:nvPr/>
            </p14:nvContentPartPr>
            <p14:xfrm>
              <a:off x="11604985" y="492870"/>
              <a:ext cx="443160" cy="3873960"/>
            </p14:xfrm>
          </p:contentPart>
        </mc:Choice>
        <mc:Fallback xmlns="">
          <p:pic>
            <p:nvPicPr>
              <p:cNvPr id="5" name="Freihand 4"/>
              <p:cNvPicPr/>
              <p:nvPr/>
            </p:nvPicPr>
            <p:blipFill>
              <a:blip r:embed="rId97"/>
              <a:stretch>
                <a:fillRect/>
              </a:stretch>
            </p:blipFill>
            <p:spPr>
              <a:xfrm>
                <a:off x="11584105" y="471990"/>
                <a:ext cx="484920" cy="3912840"/>
              </a:xfrm>
              <a:prstGeom prst="rect">
                <a:avLst/>
              </a:prstGeom>
            </p:spPr>
          </p:pic>
        </mc:Fallback>
      </mc:AlternateContent>
    </p:spTree>
    <p:extLst>
      <p:ext uri="{BB962C8B-B14F-4D97-AF65-F5344CB8AC3E}">
        <p14:creationId xmlns:p14="http://schemas.microsoft.com/office/powerpoint/2010/main" val="3192262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00"/>
              </a:solidFill>
            </a:endParaRPr>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555240"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567940"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9719627" y="5249672"/>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25" idx="3"/>
            <a:endCxn id="13" idx="4"/>
          </p:cNvCxnSpPr>
          <p:nvPr/>
        </p:nvCxnSpPr>
        <p:spPr>
          <a:xfrm>
            <a:off x="7152482" y="3409180"/>
            <a:ext cx="3811745" cy="2229874"/>
          </a:xfrm>
          <a:prstGeom prst="bentConnector3">
            <a:avLst>
              <a:gd name="adj1" fmla="val 105997"/>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a:endCxn id="24" idx="2"/>
          </p:cNvCxnSpPr>
          <p:nvPr/>
        </p:nvCxnSpPr>
        <p:spPr>
          <a:xfrm flipV="1">
            <a:off x="6705600" y="4464685"/>
            <a:ext cx="1966435" cy="54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endCxn id="24" idx="3"/>
          </p:cNvCxnSpPr>
          <p:nvPr/>
        </p:nvCxnSpPr>
        <p:spPr>
          <a:xfrm flipV="1">
            <a:off x="7254240" y="4854067"/>
            <a:ext cx="2223452" cy="637000"/>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31" idx="3"/>
            <a:endCxn id="13" idx="2"/>
          </p:cNvCxnSpPr>
          <p:nvPr/>
        </p:nvCxnSpPr>
        <p:spPr>
          <a:xfrm>
            <a:off x="7186216" y="5638327"/>
            <a:ext cx="2533411" cy="72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8672035" y="4075303"/>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25" name="Rechteck 24"/>
          <p:cNvSpPr/>
          <p:nvPr/>
        </p:nvSpPr>
        <p:spPr>
          <a:xfrm>
            <a:off x="6680200" y="3183755"/>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31" name="Rechteck 30"/>
          <p:cNvSpPr/>
          <p:nvPr/>
        </p:nvSpPr>
        <p:spPr>
          <a:xfrm>
            <a:off x="6713934" y="5412902"/>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18" name="Abgerundetes Rechteck 17"/>
          <p:cNvSpPr/>
          <p:nvPr/>
        </p:nvSpPr>
        <p:spPr>
          <a:xfrm>
            <a:off x="4404360" y="2115312"/>
            <a:ext cx="3093720" cy="4148328"/>
          </a:xfrm>
          <a:prstGeom prst="round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Ellipse 31"/>
          <p:cNvSpPr/>
          <p:nvPr/>
        </p:nvSpPr>
        <p:spPr>
          <a:xfrm>
            <a:off x="7594282" y="2929667"/>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sp>
        <p:nvSpPr>
          <p:cNvPr id="33" name="Ellipse 32"/>
          <p:cNvSpPr/>
          <p:nvPr/>
        </p:nvSpPr>
        <p:spPr>
          <a:xfrm>
            <a:off x="7594282" y="5724755"/>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sp>
        <p:nvSpPr>
          <p:cNvPr id="34" name="Ellipse 33"/>
          <p:cNvSpPr/>
          <p:nvPr/>
        </p:nvSpPr>
        <p:spPr>
          <a:xfrm>
            <a:off x="7594282" y="3987292"/>
            <a:ext cx="378620"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sp>
        <p:nvSpPr>
          <p:cNvPr id="35" name="Ellipse 34"/>
          <p:cNvSpPr/>
          <p:nvPr/>
        </p:nvSpPr>
        <p:spPr>
          <a:xfrm>
            <a:off x="7594282" y="4966665"/>
            <a:ext cx="378620"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spTree>
    <p:extLst>
      <p:ext uri="{BB962C8B-B14F-4D97-AF65-F5344CB8AC3E}">
        <p14:creationId xmlns:p14="http://schemas.microsoft.com/office/powerpoint/2010/main" val="194422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33" grpId="0" animBg="1"/>
      <p:bldP spid="34"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Wie werde ich externe Systeme los?</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Ziehe für jedes externe System ein Interface ein und abstrahiere somit das externe System….</a:t>
            </a:r>
            <a:endParaRPr lang="de-DE" sz="2800" dirty="0"/>
          </a:p>
        </p:txBody>
      </p:sp>
    </p:spTree>
    <p:extLst>
      <p:ext uri="{BB962C8B-B14F-4D97-AF65-F5344CB8AC3E}">
        <p14:creationId xmlns:p14="http://schemas.microsoft.com/office/powerpoint/2010/main" val="333239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err="1" smtClean="0"/>
              <a:t>Zugriff</a:t>
            </a:r>
            <a:r>
              <a:rPr lang="en-US" cap="none" dirty="0" smtClean="0"/>
              <a:t> auf den </a:t>
            </a:r>
            <a:r>
              <a:rPr lang="en-US" cap="none" dirty="0" err="1" smtClean="0"/>
              <a:t>Tablestorage</a:t>
            </a:r>
            <a:endParaRPr lang="de-DE" dirty="0"/>
          </a:p>
        </p:txBody>
      </p:sp>
      <p:sp>
        <p:nvSpPr>
          <p:cNvPr id="3" name="Inhaltsplatzhalter 2"/>
          <p:cNvSpPr>
            <a:spLocks noGrp="1"/>
          </p:cNvSpPr>
          <p:nvPr>
            <p:ph idx="1"/>
          </p:nvPr>
        </p:nvSpPr>
        <p:spPr>
          <a:xfrm>
            <a:off x="898000" y="1767840"/>
            <a:ext cx="13301472" cy="4541520"/>
          </a:xfrm>
        </p:spPr>
        <p:txBody>
          <a:bodyPr>
            <a:noAutofit/>
          </a:bodyPr>
          <a:lstStyle/>
          <a:p>
            <a:pPr marL="0" indent="0">
              <a:buNone/>
            </a:pPr>
            <a:r>
              <a:rPr lang="de-DE" sz="1600" dirty="0" smtClean="0">
                <a:latin typeface="Consolas" panose="020B0609020204030204" pitchFamily="49" charset="0"/>
                <a:cs typeface="Consolas" panose="020B0609020204030204" pitchFamily="49" charset="0"/>
              </a:rPr>
              <a:t>[Route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api</a:t>
            </a:r>
            <a:r>
              <a:rPr lang="de-DE" sz="1600" dirty="0">
                <a:latin typeface="Consolas" panose="020B0609020204030204" pitchFamily="49" charset="0"/>
                <a:cs typeface="Consolas" panose="020B0609020204030204" pitchFamily="49" charset="0"/>
              </a:rPr>
              <a:t>/v1/</a:t>
            </a:r>
            <a:r>
              <a:rPr lang="de-DE" sz="1600" dirty="0" err="1">
                <a:latin typeface="Consolas" panose="020B0609020204030204" pitchFamily="49" charset="0"/>
                <a:cs typeface="Consolas" panose="020B0609020204030204" pitchFamily="49" charset="0"/>
              </a:rPr>
              <a:t>AddGame</a:t>
            </a:r>
            <a:r>
              <a:rPr lang="de-DE" sz="1600" dirty="0">
                <a:latin typeface="Consolas" panose="020B0609020204030204" pitchFamily="49" charset="0"/>
                <a:cs typeface="Consolas" panose="020B0609020204030204" pitchFamily="49" charset="0"/>
              </a:rPr>
              <a:t>")]</a:t>
            </a:r>
            <a:r>
              <a:rPr lang="en-US" sz="1600" dirty="0" smtClean="0">
                <a:latin typeface="Consolas" panose="020B0609020204030204" pitchFamily="49" charset="0"/>
                <a:cs typeface="Consolas" panose="020B0609020204030204" pitchFamily="49" charset="0"/>
              </a:rPr>
              <a:t/>
            </a:r>
            <a:br>
              <a:rPr lang="en-US" sz="1600" dirty="0" smtClean="0">
                <a:latin typeface="Consolas" panose="020B0609020204030204" pitchFamily="49" charset="0"/>
                <a:cs typeface="Consolas" panose="020B0609020204030204" pitchFamily="49" charset="0"/>
              </a:rPr>
            </a:br>
            <a:r>
              <a:rPr lang="en-US" sz="1600" dirty="0" smtClean="0">
                <a:latin typeface="Consolas" panose="020B0609020204030204" pitchFamily="49" charset="0"/>
                <a:cs typeface="Consolas" panose="020B0609020204030204" pitchFamily="49" charset="0"/>
              </a:rPr>
              <a:t>public </a:t>
            </a:r>
            <a:r>
              <a:rPr lang="en-US" sz="1600" dirty="0" err="1">
                <a:latin typeface="Consolas" panose="020B0609020204030204" pitchFamily="49" charset="0"/>
                <a:cs typeface="Consolas" panose="020B0609020204030204" pitchFamily="49" charset="0"/>
              </a:rPr>
              <a:t>bool</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AddGame</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JObject</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gameData</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Guid</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c</a:t>
            </a:r>
            <a:r>
              <a:rPr lang="en-US" sz="1600" dirty="0" err="1" smtClean="0">
                <a:latin typeface="Consolas" panose="020B0609020204030204" pitchFamily="49" charset="0"/>
                <a:cs typeface="Consolas" panose="020B0609020204030204" pitchFamily="49" charset="0"/>
              </a:rPr>
              <a:t>ommandId</a:t>
            </a:r>
            <a:r>
              <a:rPr lang="en-US" sz="1600" dirty="0" smtClean="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a:t>
            </a:r>
            <a:br>
              <a:rPr lang="de-DE" sz="1600" dirty="0" smtClean="0">
                <a:latin typeface="Consolas" panose="020B0609020204030204" pitchFamily="49" charset="0"/>
                <a:cs typeface="Consolas" panose="020B0609020204030204" pitchFamily="49" charset="0"/>
              </a:rPr>
            </a:br>
            <a:r>
              <a:rPr lang="de-DE" sz="1600" dirty="0" smtClean="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a:t>
            </a:r>
            <a:r>
              <a:rPr lang="de-DE" sz="1600" dirty="0">
                <a:latin typeface="Consolas" panose="020B0609020204030204" pitchFamily="49" charset="0"/>
                <a:cs typeface="Consolas" panose="020B0609020204030204" pitchFamily="49" charset="0"/>
              </a:rPr>
              <a:t/>
            </a:r>
            <a:br>
              <a:rPr lang="de-DE" sz="1600" dirty="0">
                <a:latin typeface="Consolas" panose="020B0609020204030204" pitchFamily="49" charset="0"/>
                <a:cs typeface="Consolas" panose="020B0609020204030204" pitchFamily="49" charset="0"/>
              </a:rPr>
            </a:br>
            <a:r>
              <a:rPr lang="de-DE" sz="1600" dirty="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tableStorageConnectionString</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CloudConfigurationManager.GetSetting</a:t>
            </a:r>
            <a:r>
              <a:rPr lang="de-DE" sz="1600" dirty="0" smtClean="0">
                <a:latin typeface="Consolas" panose="020B0609020204030204" pitchFamily="49" charset="0"/>
                <a:cs typeface="Consolas" panose="020B0609020204030204" pitchFamily="49" charset="0"/>
              </a:rPr>
              <a:t>(„TSCS");</a:t>
            </a:r>
            <a:endParaRPr lang="de-DE" sz="1600" dirty="0">
              <a:latin typeface="Consolas" panose="020B0609020204030204" pitchFamily="49" charset="0"/>
              <a:cs typeface="Consolas" panose="020B0609020204030204" pitchFamily="49" charset="0"/>
            </a:endParaRPr>
          </a:p>
          <a:p>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cloudStorageAccount</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CloudStorageAccount.Parse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tableStorageConnectionString</a:t>
            </a:r>
            <a:r>
              <a:rPr lang="de-DE" sz="1600" dirty="0">
                <a:latin typeface="Consolas" panose="020B0609020204030204" pitchFamily="49" charset="0"/>
                <a:cs typeface="Consolas" panose="020B0609020204030204" pitchFamily="49" charset="0"/>
              </a:rPr>
              <a:t>);</a:t>
            </a:r>
          </a:p>
          <a:p>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cloudTableClient</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cloudStorageAccount.CreateCloudTableClient</a:t>
            </a:r>
            <a:r>
              <a:rPr lang="de-DE" sz="1600" dirty="0">
                <a:latin typeface="Consolas" panose="020B0609020204030204" pitchFamily="49" charset="0"/>
                <a:cs typeface="Consolas" panose="020B0609020204030204" pitchFamily="49" charset="0"/>
              </a:rPr>
              <a:t>();</a:t>
            </a:r>
          </a:p>
          <a:p>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tableReference</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cloudTableClient.GetTableReference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EventStore</a:t>
            </a:r>
            <a:r>
              <a:rPr lang="de-DE" sz="1600" dirty="0">
                <a:latin typeface="Consolas" panose="020B0609020204030204" pitchFamily="49" charset="0"/>
                <a:cs typeface="Consolas" panose="020B0609020204030204" pitchFamily="49" charset="0"/>
              </a:rPr>
              <a:t>");</a:t>
            </a:r>
          </a:p>
          <a:p>
            <a:r>
              <a:rPr lang="de-DE" sz="1600" dirty="0" err="1" smtClean="0">
                <a:latin typeface="Consolas" panose="020B0609020204030204" pitchFamily="49" charset="0"/>
                <a:cs typeface="Consolas" panose="020B0609020204030204" pitchFamily="49" charset="0"/>
              </a:rPr>
              <a:t>tableReference.CreateIfNotExists</a:t>
            </a:r>
            <a:r>
              <a:rPr lang="de-DE" sz="1600" dirty="0">
                <a:latin typeface="Consolas" panose="020B0609020204030204" pitchFamily="49" charset="0"/>
                <a:cs typeface="Consolas" panose="020B0609020204030204" pitchFamily="49" charset="0"/>
              </a:rPr>
              <a:t>();</a:t>
            </a:r>
          </a:p>
          <a:p>
            <a:r>
              <a:rPr lang="de-DE" sz="1600" b="1" dirty="0" err="1" smtClean="0">
                <a:solidFill>
                  <a:srgbClr val="FFFF00"/>
                </a:solidFill>
                <a:latin typeface="Consolas" panose="020B0609020204030204" pitchFamily="49" charset="0"/>
                <a:cs typeface="Consolas" panose="020B0609020204030204" pitchFamily="49" charset="0"/>
              </a:rPr>
              <a:t>var</a:t>
            </a:r>
            <a:r>
              <a:rPr lang="de-DE" sz="1600" b="1" dirty="0" smtClean="0">
                <a:solidFill>
                  <a:srgbClr val="FFFF00"/>
                </a:solidFill>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commandStoreEntry</a:t>
            </a:r>
            <a:r>
              <a:rPr lang="de-DE" sz="1600" b="1" dirty="0">
                <a:solidFill>
                  <a:srgbClr val="FFFF00"/>
                </a:solidFill>
                <a:latin typeface="Consolas" panose="020B0609020204030204" pitchFamily="49" charset="0"/>
                <a:cs typeface="Consolas" panose="020B0609020204030204" pitchFamily="49" charset="0"/>
              </a:rPr>
              <a:t> = </a:t>
            </a:r>
            <a:r>
              <a:rPr lang="de-DE" sz="1600" b="1" dirty="0" err="1">
                <a:solidFill>
                  <a:srgbClr val="FFFF00"/>
                </a:solidFill>
                <a:latin typeface="Consolas" panose="020B0609020204030204" pitchFamily="49" charset="0"/>
                <a:cs typeface="Consolas" panose="020B0609020204030204" pitchFamily="49" charset="0"/>
              </a:rPr>
              <a:t>new</a:t>
            </a:r>
            <a:r>
              <a:rPr lang="de-DE" sz="1600" b="1" dirty="0">
                <a:solidFill>
                  <a:srgbClr val="FFFF00"/>
                </a:solidFill>
                <a:latin typeface="Consolas" panose="020B0609020204030204" pitchFamily="49" charset="0"/>
                <a:cs typeface="Consolas" panose="020B0609020204030204" pitchFamily="49" charset="0"/>
              </a:rPr>
              <a:t> </a:t>
            </a:r>
            <a:r>
              <a:rPr lang="de-DE" sz="1600" b="1" dirty="0" err="1" smtClean="0">
                <a:solidFill>
                  <a:srgbClr val="FFFF00"/>
                </a:solidFill>
                <a:latin typeface="Consolas" panose="020B0609020204030204" pitchFamily="49" charset="0"/>
                <a:cs typeface="Consolas" panose="020B0609020204030204" pitchFamily="49" charset="0"/>
              </a:rPr>
              <a:t>CommandStoreTableEntry</a:t>
            </a:r>
            <a:r>
              <a:rPr lang="de-DE" sz="1600" b="1" dirty="0" smtClean="0">
                <a:solidFill>
                  <a:srgbClr val="FFFF00"/>
                </a:solidFill>
                <a:latin typeface="Consolas" panose="020B0609020204030204" pitchFamily="49" charset="0"/>
                <a:cs typeface="Consolas" panose="020B0609020204030204" pitchFamily="49" charset="0"/>
              </a:rPr>
              <a:t>{ … }</a:t>
            </a:r>
            <a:endParaRPr lang="de-DE" sz="1600" b="1" dirty="0">
              <a:solidFill>
                <a:srgbClr val="FFFF00"/>
              </a:solidFill>
              <a:latin typeface="Consolas" panose="020B0609020204030204" pitchFamily="49" charset="0"/>
              <a:cs typeface="Consolas" panose="020B0609020204030204" pitchFamily="49" charset="0"/>
            </a:endParaRPr>
          </a:p>
          <a:p>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insertOrReplaceTableOperation</a:t>
            </a:r>
            <a:r>
              <a:rPr lang="de-DE" sz="1600" dirty="0">
                <a:latin typeface="Consolas" panose="020B0609020204030204" pitchFamily="49" charset="0"/>
                <a:cs typeface="Consolas" panose="020B0609020204030204" pitchFamily="49" charset="0"/>
              </a:rPr>
              <a:t> = </a:t>
            </a:r>
            <a:r>
              <a:rPr lang="de-DE" sz="1600" b="1" dirty="0" err="1" smtClean="0">
                <a:solidFill>
                  <a:srgbClr val="FFFF00"/>
                </a:solidFill>
                <a:latin typeface="Consolas" panose="020B0609020204030204" pitchFamily="49" charset="0"/>
                <a:cs typeface="Consolas" panose="020B0609020204030204" pitchFamily="49" charset="0"/>
              </a:rPr>
              <a:t>TableOperation.InsertOrReplace</a:t>
            </a:r>
            <a:r>
              <a:rPr lang="de-DE" sz="1600" b="1" dirty="0" smtClean="0">
                <a:solidFill>
                  <a:srgbClr val="FFFF00"/>
                </a:solidFill>
                <a:latin typeface="Consolas" panose="020B0609020204030204" pitchFamily="49" charset="0"/>
                <a:cs typeface="Consolas" panose="020B0609020204030204" pitchFamily="49" charset="0"/>
              </a:rPr>
              <a:t>(</a:t>
            </a:r>
            <a:r>
              <a:rPr lang="de-DE" sz="1600" b="1" dirty="0" err="1" smtClean="0">
                <a:solidFill>
                  <a:srgbClr val="FFFF00"/>
                </a:solidFill>
                <a:latin typeface="Consolas" panose="020B0609020204030204" pitchFamily="49" charset="0"/>
                <a:cs typeface="Consolas" panose="020B0609020204030204" pitchFamily="49" charset="0"/>
              </a:rPr>
              <a:t>commandStoreTableEntry</a:t>
            </a:r>
            <a:r>
              <a:rPr lang="de-DE" sz="1600" b="1" dirty="0">
                <a:solidFill>
                  <a:srgbClr val="FFFF00"/>
                </a:solidFill>
                <a:latin typeface="Consolas" panose="020B0609020204030204" pitchFamily="49" charset="0"/>
                <a:cs typeface="Consolas" panose="020B0609020204030204" pitchFamily="49" charset="0"/>
              </a:rPr>
              <a:t>);</a:t>
            </a:r>
          </a:p>
          <a:p>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tableResult</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tableReference.Execute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insertOrReplaceTableOperation</a:t>
            </a:r>
            <a:r>
              <a:rPr lang="de-DE" sz="1600" dirty="0" smtClean="0">
                <a:latin typeface="Consolas" panose="020B0609020204030204" pitchFamily="49" charset="0"/>
                <a:cs typeface="Consolas" panose="020B0609020204030204" pitchFamily="49" charset="0"/>
              </a:rPr>
              <a:t>);</a:t>
            </a:r>
          </a:p>
          <a:p>
            <a:r>
              <a:rPr lang="de-DE" sz="1600" dirty="0" err="1" smtClean="0">
                <a:latin typeface="Consolas" panose="020B0609020204030204" pitchFamily="49" charset="0"/>
                <a:cs typeface="Consolas" panose="020B0609020204030204" pitchFamily="49" charset="0"/>
              </a:rPr>
              <a:t>return</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tableResult</a:t>
            </a:r>
            <a:r>
              <a:rPr lang="de-DE" sz="1600" dirty="0" smtClean="0">
                <a:latin typeface="Consolas" panose="020B0609020204030204" pitchFamily="49" charset="0"/>
                <a:cs typeface="Consolas" panose="020B0609020204030204" pitchFamily="49" charset="0"/>
              </a:rPr>
              <a:t> == null || (</a:t>
            </a:r>
            <a:r>
              <a:rPr lang="de-DE" sz="1600" dirty="0" err="1">
                <a:latin typeface="Consolas" panose="020B0609020204030204" pitchFamily="49" charset="0"/>
                <a:cs typeface="Consolas" panose="020B0609020204030204" pitchFamily="49" charset="0"/>
              </a:rPr>
              <a:t>tableResult.HttpStatusCode</a:t>
            </a:r>
            <a:r>
              <a:rPr lang="de-DE" sz="1600" dirty="0">
                <a:latin typeface="Consolas" panose="020B0609020204030204" pitchFamily="49" charset="0"/>
                <a:cs typeface="Consolas" panose="020B0609020204030204" pitchFamily="49" charset="0"/>
              </a:rPr>
              <a:t> &gt;= 200 &amp;&amp; </a:t>
            </a:r>
            <a:r>
              <a:rPr lang="de-DE" sz="1600" dirty="0" smtClean="0">
                <a:latin typeface="Consolas" panose="020B0609020204030204" pitchFamily="49" charset="0"/>
                <a:cs typeface="Consolas" panose="020B0609020204030204" pitchFamily="49" charset="0"/>
              </a:rPr>
              <a:t/>
            </a:r>
            <a:br>
              <a:rPr lang="de-DE" sz="1600" dirty="0" smtClean="0">
                <a:latin typeface="Consolas" panose="020B0609020204030204" pitchFamily="49" charset="0"/>
                <a:cs typeface="Consolas" panose="020B0609020204030204" pitchFamily="49" charset="0"/>
              </a:rPr>
            </a:b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tableResult.HttpStatusCode</a:t>
            </a:r>
            <a:r>
              <a:rPr lang="de-DE" sz="1600" dirty="0" smtClean="0">
                <a:latin typeface="Consolas" panose="020B0609020204030204" pitchFamily="49" charset="0"/>
                <a:cs typeface="Consolas" panose="020B0609020204030204" pitchFamily="49" charset="0"/>
              </a:rPr>
              <a:t> </a:t>
            </a:r>
            <a:r>
              <a:rPr lang="de-DE" sz="1600" dirty="0">
                <a:latin typeface="Consolas" panose="020B0609020204030204" pitchFamily="49" charset="0"/>
                <a:cs typeface="Consolas" panose="020B0609020204030204" pitchFamily="49" charset="0"/>
              </a:rPr>
              <a:t>&lt;= 299</a:t>
            </a:r>
            <a:r>
              <a:rPr lang="de-DE" sz="1600" dirty="0" smtClean="0">
                <a:latin typeface="Consolas" panose="020B0609020204030204" pitchFamily="49" charset="0"/>
                <a:cs typeface="Consolas" panose="020B0609020204030204" pitchFamily="49" charset="0"/>
              </a:rPr>
              <a:t>);</a:t>
            </a:r>
            <a:br>
              <a:rPr lang="de-DE" sz="1600" dirty="0" smtClean="0">
                <a:latin typeface="Consolas" panose="020B0609020204030204" pitchFamily="49" charset="0"/>
                <a:cs typeface="Consolas" panose="020B0609020204030204" pitchFamily="49" charset="0"/>
              </a:rPr>
            </a:br>
            <a:r>
              <a:rPr lang="de-DE" sz="1600" dirty="0" smtClean="0">
                <a:latin typeface="Consolas" panose="020B0609020204030204" pitchFamily="49" charset="0"/>
                <a:cs typeface="Consolas" panose="020B0609020204030204" pitchFamily="49" charset="0"/>
              </a:rPr>
              <a:t>}</a:t>
            </a:r>
            <a:endParaRPr lang="en-US" sz="1600" dirty="0"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154298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I</a:t>
            </a:r>
            <a:r>
              <a:rPr lang="en-US" cap="none" dirty="0" err="1" smtClean="0"/>
              <a:t>NoSqlStorage</a:t>
            </a:r>
            <a:endParaRPr lang="de-DE" cap="none" dirty="0"/>
          </a:p>
        </p:txBody>
      </p:sp>
      <p:sp>
        <p:nvSpPr>
          <p:cNvPr id="3" name="Inhaltsplatzhalter 2"/>
          <p:cNvSpPr>
            <a:spLocks noGrp="1"/>
          </p:cNvSpPr>
          <p:nvPr>
            <p:ph idx="1"/>
          </p:nvPr>
        </p:nvSpPr>
        <p:spPr>
          <a:xfrm>
            <a:off x="1024128" y="1767840"/>
            <a:ext cx="10891352" cy="4541520"/>
          </a:xfrm>
        </p:spPr>
        <p:txBody>
          <a:bodyPr>
            <a:noAutofit/>
          </a:bodyPr>
          <a:lstStyle/>
          <a:p>
            <a:pPr marL="0" indent="0">
              <a:buNone/>
            </a:pPr>
            <a:r>
              <a:rPr lang="de-DE" sz="1800" dirty="0" err="1" smtClean="0">
                <a:latin typeface="Consolas" panose="020B0609020204030204" pitchFamily="49" charset="0"/>
                <a:cs typeface="Consolas" panose="020B0609020204030204" pitchFamily="49" charset="0"/>
              </a:rPr>
              <a:t>public</a:t>
            </a:r>
            <a:r>
              <a:rPr lang="de-DE" sz="1800" dirty="0" smtClean="0">
                <a:latin typeface="Consolas" panose="020B0609020204030204" pitchFamily="49" charset="0"/>
                <a:cs typeface="Consolas" panose="020B0609020204030204" pitchFamily="49" charset="0"/>
              </a:rPr>
              <a:t> </a:t>
            </a:r>
            <a:r>
              <a:rPr lang="de-DE" sz="1800" dirty="0" err="1">
                <a:latin typeface="Consolas" panose="020B0609020204030204" pitchFamily="49" charset="0"/>
                <a:cs typeface="Consolas" panose="020B0609020204030204" pitchFamily="49" charset="0"/>
              </a:rPr>
              <a:t>interface</a:t>
            </a:r>
            <a:r>
              <a:rPr lang="de-DE" sz="1800" dirty="0">
                <a:latin typeface="Consolas" panose="020B0609020204030204" pitchFamily="49" charset="0"/>
                <a:cs typeface="Consolas" panose="020B0609020204030204" pitchFamily="49" charset="0"/>
              </a:rPr>
              <a:t> </a:t>
            </a:r>
            <a:r>
              <a:rPr lang="de-DE" sz="1800" dirty="0" err="1" smtClean="0">
                <a:latin typeface="Consolas" panose="020B0609020204030204" pitchFamily="49" charset="0"/>
                <a:cs typeface="Consolas" panose="020B0609020204030204" pitchFamily="49" charset="0"/>
              </a:rPr>
              <a:t>INoSqlStorage</a:t>
            </a:r>
            <a:r>
              <a:rPr lang="de-DE" sz="1800" dirty="0" smtClean="0">
                <a:latin typeface="Consolas" panose="020B0609020204030204" pitchFamily="49" charset="0"/>
                <a:cs typeface="Consolas" panose="020B0609020204030204" pitchFamily="49" charset="0"/>
              </a:rPr>
              <a:t/>
            </a:r>
            <a:br>
              <a:rPr lang="de-DE" sz="1800" dirty="0" smtClean="0">
                <a:latin typeface="Consolas" panose="020B0609020204030204" pitchFamily="49" charset="0"/>
                <a:cs typeface="Consolas" panose="020B0609020204030204" pitchFamily="49" charset="0"/>
              </a:rPr>
            </a:br>
            <a:r>
              <a:rPr lang="de-DE" sz="1800" dirty="0" smtClean="0">
                <a:latin typeface="Consolas" panose="020B0609020204030204" pitchFamily="49" charset="0"/>
                <a:cs typeface="Consolas" panose="020B0609020204030204" pitchFamily="49" charset="0"/>
              </a:rPr>
              <a:t>{</a:t>
            </a:r>
            <a:br>
              <a:rPr lang="de-DE" sz="1800" dirty="0" smtClean="0">
                <a:latin typeface="Consolas" panose="020B0609020204030204" pitchFamily="49" charset="0"/>
                <a:cs typeface="Consolas" panose="020B0609020204030204" pitchFamily="49" charset="0"/>
              </a:rPr>
            </a:br>
            <a:r>
              <a:rPr lang="de-DE" sz="1800" dirty="0" smtClean="0">
                <a:latin typeface="Consolas" panose="020B0609020204030204" pitchFamily="49" charset="0"/>
                <a:cs typeface="Consolas" panose="020B0609020204030204" pitchFamily="49" charset="0"/>
              </a:rPr>
              <a:t>   </a:t>
            </a:r>
            <a:r>
              <a:rPr lang="de-DE" sz="1800" dirty="0" err="1" smtClean="0">
                <a:latin typeface="Consolas" panose="020B0609020204030204" pitchFamily="49" charset="0"/>
                <a:cs typeface="Consolas" panose="020B0609020204030204" pitchFamily="49" charset="0"/>
              </a:rPr>
              <a:t>int</a:t>
            </a:r>
            <a:r>
              <a:rPr lang="de-DE" sz="1800" dirty="0" smtClean="0">
                <a:latin typeface="Consolas" panose="020B0609020204030204" pitchFamily="49" charset="0"/>
                <a:cs typeface="Consolas" panose="020B0609020204030204" pitchFamily="49" charset="0"/>
              </a:rPr>
              <a:t> </a:t>
            </a:r>
            <a:r>
              <a:rPr lang="de-DE" sz="1800" dirty="0" err="1">
                <a:latin typeface="Consolas" panose="020B0609020204030204" pitchFamily="49" charset="0"/>
                <a:cs typeface="Consolas" panose="020B0609020204030204" pitchFamily="49" charset="0"/>
              </a:rPr>
              <a:t>InsertOrReplace</a:t>
            </a:r>
            <a:r>
              <a:rPr lang="de-DE" sz="1800" dirty="0">
                <a:latin typeface="Consolas" panose="020B0609020204030204" pitchFamily="49" charset="0"/>
                <a:cs typeface="Consolas" panose="020B0609020204030204" pitchFamily="49" charset="0"/>
              </a:rPr>
              <a:t>(</a:t>
            </a:r>
            <a:r>
              <a:rPr lang="de-DE" sz="1800" b="1" dirty="0" err="1">
                <a:solidFill>
                  <a:srgbClr val="FFFF00"/>
                </a:solidFill>
                <a:latin typeface="Consolas" panose="020B0609020204030204" pitchFamily="49" charset="0"/>
                <a:cs typeface="Consolas" panose="020B0609020204030204" pitchFamily="49" charset="0"/>
              </a:rPr>
              <a:t>CommandStoreEntry</a:t>
            </a:r>
            <a:r>
              <a:rPr lang="de-DE" sz="1800" b="1" dirty="0">
                <a:solidFill>
                  <a:srgbClr val="FFFF00"/>
                </a:solidFill>
                <a:latin typeface="Consolas" panose="020B0609020204030204" pitchFamily="49" charset="0"/>
                <a:cs typeface="Consolas" panose="020B0609020204030204" pitchFamily="49" charset="0"/>
              </a:rPr>
              <a:t> </a:t>
            </a:r>
            <a:r>
              <a:rPr lang="de-DE" sz="1800" b="1" dirty="0" err="1">
                <a:solidFill>
                  <a:srgbClr val="FFFF00"/>
                </a:solidFill>
                <a:latin typeface="Consolas" panose="020B0609020204030204" pitchFamily="49" charset="0"/>
                <a:cs typeface="Consolas" panose="020B0609020204030204" pitchFamily="49" charset="0"/>
              </a:rPr>
              <a:t>commandStoreEntry</a:t>
            </a:r>
            <a:r>
              <a:rPr lang="de-DE" sz="1800" dirty="0" smtClean="0">
                <a:latin typeface="Consolas" panose="020B0609020204030204" pitchFamily="49" charset="0"/>
                <a:cs typeface="Consolas" panose="020B0609020204030204" pitchFamily="49" charset="0"/>
              </a:rPr>
              <a:t>);</a:t>
            </a:r>
            <a:br>
              <a:rPr lang="de-DE" sz="1800" dirty="0" smtClean="0">
                <a:latin typeface="Consolas" panose="020B0609020204030204" pitchFamily="49" charset="0"/>
                <a:cs typeface="Consolas" panose="020B0609020204030204" pitchFamily="49" charset="0"/>
              </a:rPr>
            </a:br>
            <a:r>
              <a:rPr lang="de-DE" sz="1800" dirty="0" smtClean="0">
                <a:latin typeface="Consolas" panose="020B0609020204030204" pitchFamily="49" charset="0"/>
                <a:cs typeface="Consolas" panose="020B0609020204030204" pitchFamily="49" charset="0"/>
              </a:rPr>
              <a:t>}</a:t>
            </a:r>
            <a:endParaRPr lang="de-DE" sz="18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92259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err="1" smtClean="0"/>
              <a:t>TableStorage</a:t>
            </a:r>
            <a:r>
              <a:rPr lang="en-US" dirty="0" smtClean="0"/>
              <a:t> : </a:t>
            </a:r>
            <a:r>
              <a:rPr lang="en-US" dirty="0" err="1" smtClean="0"/>
              <a:t>I</a:t>
            </a:r>
            <a:r>
              <a:rPr lang="en-US" cap="none" dirty="0" err="1" smtClean="0"/>
              <a:t>NoSqlStorage</a:t>
            </a:r>
            <a:endParaRPr lang="de-DE" cap="none" dirty="0"/>
          </a:p>
        </p:txBody>
      </p:sp>
      <p:sp>
        <p:nvSpPr>
          <p:cNvPr id="3" name="Inhaltsplatzhalter 2"/>
          <p:cNvSpPr>
            <a:spLocks noGrp="1"/>
          </p:cNvSpPr>
          <p:nvPr>
            <p:ph idx="1"/>
          </p:nvPr>
        </p:nvSpPr>
        <p:spPr>
          <a:xfrm>
            <a:off x="1024127" y="1767840"/>
            <a:ext cx="12297735" cy="4541520"/>
          </a:xfrm>
        </p:spPr>
        <p:txBody>
          <a:bodyPr>
            <a:noAutofit/>
          </a:bodyPr>
          <a:lstStyle/>
          <a:p>
            <a:r>
              <a:rPr lang="de-DE" sz="1600" dirty="0" err="1" smtClean="0">
                <a:latin typeface="Consolas" panose="020B0609020204030204" pitchFamily="49" charset="0"/>
                <a:cs typeface="Consolas" panose="020B0609020204030204" pitchFamily="49" charset="0"/>
              </a:rPr>
              <a:t>internal</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class</a:t>
            </a:r>
            <a:r>
              <a:rPr lang="de-DE" sz="1600" dirty="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TableStorage</a:t>
            </a:r>
            <a:r>
              <a:rPr lang="de-DE" sz="1600" dirty="0">
                <a:latin typeface="Consolas" panose="020B0609020204030204" pitchFamily="49" charset="0"/>
                <a:cs typeface="Consolas" panose="020B0609020204030204" pitchFamily="49" charset="0"/>
              </a:rPr>
              <a:t> : </a:t>
            </a:r>
            <a:r>
              <a:rPr lang="de-DE" sz="1600" dirty="0" err="1" smtClean="0">
                <a:latin typeface="Consolas" panose="020B0609020204030204" pitchFamily="49" charset="0"/>
                <a:cs typeface="Consolas" panose="020B0609020204030204" pitchFamily="49" charset="0"/>
              </a:rPr>
              <a:t>INoSqlStorage</a:t>
            </a:r>
            <a:r>
              <a:rPr lang="de-DE" sz="1600" dirty="0" smtClean="0">
                <a:latin typeface="Consolas" panose="020B0609020204030204" pitchFamily="49" charset="0"/>
                <a:cs typeface="Consolas" panose="020B0609020204030204" pitchFamily="49" charset="0"/>
              </a:rPr>
              <a:t>{</a:t>
            </a:r>
          </a:p>
          <a:p>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public</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int</a:t>
            </a:r>
            <a:r>
              <a:rPr lang="de-DE" sz="1600" dirty="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InsertOrReplace</a:t>
            </a:r>
            <a:r>
              <a:rPr lang="de-DE" sz="1600" dirty="0">
                <a:latin typeface="Consolas" panose="020B0609020204030204" pitchFamily="49" charset="0"/>
                <a:cs typeface="Consolas" panose="020B0609020204030204" pitchFamily="49" charset="0"/>
              </a:rPr>
              <a:t>(</a:t>
            </a:r>
            <a:r>
              <a:rPr lang="de-DE" sz="1600" b="1" dirty="0" err="1">
                <a:solidFill>
                  <a:srgbClr val="FFFF00"/>
                </a:solidFill>
                <a:latin typeface="Consolas" panose="020B0609020204030204" pitchFamily="49" charset="0"/>
                <a:cs typeface="Consolas" panose="020B0609020204030204" pitchFamily="49" charset="0"/>
              </a:rPr>
              <a:t>CommandStoreEntry</a:t>
            </a:r>
            <a:r>
              <a:rPr lang="de-DE" sz="1600" b="1" dirty="0">
                <a:solidFill>
                  <a:srgbClr val="FFFF00"/>
                </a:solidFill>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commandStoreEntry</a:t>
            </a:r>
            <a:r>
              <a:rPr lang="de-DE" sz="1600" dirty="0" smtClean="0">
                <a:latin typeface="Consolas" panose="020B0609020204030204" pitchFamily="49" charset="0"/>
                <a:cs typeface="Consolas" panose="020B0609020204030204" pitchFamily="49" charset="0"/>
              </a:rPr>
              <a:t>){</a:t>
            </a:r>
          </a:p>
          <a:p>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tableStorageConnectionString</a:t>
            </a:r>
            <a:r>
              <a:rPr lang="de-DE" sz="1600" dirty="0">
                <a:latin typeface="Consolas" panose="020B0609020204030204" pitchFamily="49" charset="0"/>
                <a:cs typeface="Consolas" panose="020B0609020204030204" pitchFamily="49" charset="0"/>
              </a:rPr>
              <a:t> = </a:t>
            </a:r>
            <a:r>
              <a:rPr lang="de-DE" sz="1600" dirty="0" err="1" smtClean="0">
                <a:latin typeface="Consolas" panose="020B0609020204030204" pitchFamily="49" charset="0"/>
                <a:cs typeface="Consolas" panose="020B0609020204030204" pitchFamily="49" charset="0"/>
              </a:rPr>
              <a:t>CloudConfigurationManager.GetSetting</a:t>
            </a:r>
            <a:r>
              <a:rPr lang="de-DE" sz="1600" dirty="0" smtClean="0">
                <a:latin typeface="Consolas" panose="020B0609020204030204" pitchFamily="49" charset="0"/>
                <a:cs typeface="Consolas" panose="020B0609020204030204" pitchFamily="49" charset="0"/>
              </a:rPr>
              <a:t>("TSCS");</a:t>
            </a:r>
          </a:p>
          <a:p>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var</a:t>
            </a:r>
            <a:r>
              <a:rPr lang="de-DE" sz="1600" dirty="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cloudStorageAccount</a:t>
            </a:r>
            <a:r>
              <a:rPr lang="de-DE" sz="1600" dirty="0">
                <a:latin typeface="Consolas" panose="020B0609020204030204" pitchFamily="49" charset="0"/>
                <a:cs typeface="Consolas" panose="020B0609020204030204" pitchFamily="49" charset="0"/>
              </a:rPr>
              <a:t> = </a:t>
            </a:r>
            <a:r>
              <a:rPr lang="de-DE" sz="1600" dirty="0" err="1" smtClean="0">
                <a:latin typeface="Consolas" panose="020B0609020204030204" pitchFamily="49" charset="0"/>
                <a:cs typeface="Consolas" panose="020B0609020204030204" pitchFamily="49" charset="0"/>
              </a:rPr>
              <a:t>CloudStorageAccount.Parse</a:t>
            </a:r>
            <a:r>
              <a:rPr lang="de-DE" sz="1600" dirty="0" smtClean="0">
                <a:latin typeface="Consolas" panose="020B0609020204030204" pitchFamily="49" charset="0"/>
                <a:cs typeface="Consolas" panose="020B0609020204030204" pitchFamily="49" charset="0"/>
              </a:rPr>
              <a:t>(</a:t>
            </a:r>
            <a:r>
              <a:rPr lang="de-DE" sz="1600" dirty="0" err="1" smtClean="0">
                <a:latin typeface="Consolas" panose="020B0609020204030204" pitchFamily="49" charset="0"/>
                <a:cs typeface="Consolas" panose="020B0609020204030204" pitchFamily="49" charset="0"/>
              </a:rPr>
              <a:t>tableStorageConnectionString</a:t>
            </a:r>
            <a:r>
              <a:rPr lang="de-DE" sz="1600" dirty="0">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cloudTableClient</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cloudStorageAccount.CreateCloudTableClient</a:t>
            </a:r>
            <a:r>
              <a:rPr lang="de-DE" sz="1600" dirty="0">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tableReference</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cloudTableClient.GetTableReference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EventStore</a:t>
            </a:r>
            <a:r>
              <a:rPr lang="de-DE" sz="1600" dirty="0">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tableReference.CreateIfNotExists</a:t>
            </a:r>
            <a:r>
              <a:rPr lang="de-DE" sz="1600" dirty="0">
                <a:latin typeface="Consolas" panose="020B0609020204030204" pitchFamily="49" charset="0"/>
                <a:cs typeface="Consolas" panose="020B0609020204030204" pitchFamily="49" charset="0"/>
              </a:rPr>
              <a:t>();</a:t>
            </a:r>
          </a:p>
          <a:p>
            <a:r>
              <a:rPr lang="de-DE" sz="1600" dirty="0" smtClean="0">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var</a:t>
            </a:r>
            <a:r>
              <a:rPr lang="de-DE" sz="1600" b="1" dirty="0">
                <a:solidFill>
                  <a:srgbClr val="FFFF00"/>
                </a:solidFill>
                <a:latin typeface="Consolas" panose="020B0609020204030204" pitchFamily="49" charset="0"/>
                <a:cs typeface="Consolas" panose="020B0609020204030204" pitchFamily="49" charset="0"/>
              </a:rPr>
              <a:t> </a:t>
            </a:r>
            <a:r>
              <a:rPr lang="de-DE" sz="1600" b="1" dirty="0" err="1" smtClean="0">
                <a:solidFill>
                  <a:srgbClr val="FFFF00"/>
                </a:solidFill>
                <a:latin typeface="Consolas" panose="020B0609020204030204" pitchFamily="49" charset="0"/>
                <a:cs typeface="Consolas" panose="020B0609020204030204" pitchFamily="49" charset="0"/>
              </a:rPr>
              <a:t>commandStoreTableEntry</a:t>
            </a:r>
            <a:r>
              <a:rPr lang="de-DE" sz="1600" b="1" dirty="0" smtClean="0">
                <a:solidFill>
                  <a:srgbClr val="FFFF00"/>
                </a:solidFill>
                <a:latin typeface="Consolas" panose="020B0609020204030204" pitchFamily="49" charset="0"/>
                <a:cs typeface="Consolas" panose="020B0609020204030204" pitchFamily="49" charset="0"/>
              </a:rPr>
              <a:t> </a:t>
            </a:r>
            <a:r>
              <a:rPr lang="de-DE" sz="1600" b="1" dirty="0">
                <a:solidFill>
                  <a:srgbClr val="FFFF00"/>
                </a:solidFill>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CreateCommandStoreEntry</a:t>
            </a:r>
            <a:r>
              <a:rPr lang="de-DE" sz="1600" b="1" dirty="0">
                <a:solidFill>
                  <a:srgbClr val="FFFF00"/>
                </a:solidFill>
                <a:latin typeface="Consolas" panose="020B0609020204030204" pitchFamily="49" charset="0"/>
                <a:cs typeface="Consolas" panose="020B0609020204030204" pitchFamily="49" charset="0"/>
              </a:rPr>
              <a:t>(</a:t>
            </a:r>
            <a:r>
              <a:rPr lang="de-DE" sz="1600" b="1" dirty="0" err="1">
                <a:solidFill>
                  <a:srgbClr val="FFFF00"/>
                </a:solidFill>
                <a:latin typeface="Consolas" panose="020B0609020204030204" pitchFamily="49" charset="0"/>
                <a:cs typeface="Consolas" panose="020B0609020204030204" pitchFamily="49" charset="0"/>
              </a:rPr>
              <a:t>commandStoreEntry</a:t>
            </a:r>
            <a:r>
              <a:rPr lang="de-DE" sz="1600" b="1" dirty="0">
                <a:solidFill>
                  <a:srgbClr val="FFFF00"/>
                </a:solidFill>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insertOrReplaceTableOperation</a:t>
            </a:r>
            <a:r>
              <a:rPr lang="de-DE" sz="1600" dirty="0">
                <a:latin typeface="Consolas" panose="020B0609020204030204" pitchFamily="49" charset="0"/>
                <a:cs typeface="Consolas" panose="020B0609020204030204" pitchFamily="49" charset="0"/>
              </a:rPr>
              <a:t> = </a:t>
            </a:r>
            <a:endParaRPr lang="de-DE" sz="1600" dirty="0" smtClean="0">
              <a:latin typeface="Consolas" panose="020B0609020204030204" pitchFamily="49" charset="0"/>
              <a:cs typeface="Consolas" panose="020B0609020204030204" pitchFamily="49" charset="0"/>
            </a:endParaRP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b="1" dirty="0" err="1" smtClean="0">
                <a:solidFill>
                  <a:srgbClr val="FFFF00"/>
                </a:solidFill>
                <a:latin typeface="Consolas" panose="020B0609020204030204" pitchFamily="49" charset="0"/>
                <a:cs typeface="Consolas" panose="020B0609020204030204" pitchFamily="49" charset="0"/>
              </a:rPr>
              <a:t>TableOperation.InsertOrReplace</a:t>
            </a:r>
            <a:r>
              <a:rPr lang="de-DE" sz="1600" b="1" dirty="0" smtClean="0">
                <a:solidFill>
                  <a:srgbClr val="FFFF00"/>
                </a:solidFill>
                <a:latin typeface="Consolas" panose="020B0609020204030204" pitchFamily="49" charset="0"/>
                <a:cs typeface="Consolas" panose="020B0609020204030204" pitchFamily="49" charset="0"/>
              </a:rPr>
              <a:t>(</a:t>
            </a:r>
            <a:r>
              <a:rPr lang="de-DE" sz="1600" b="1" dirty="0" err="1" smtClean="0">
                <a:solidFill>
                  <a:srgbClr val="FFFF00"/>
                </a:solidFill>
                <a:latin typeface="Consolas" panose="020B0609020204030204" pitchFamily="49" charset="0"/>
                <a:cs typeface="Consolas" panose="020B0609020204030204" pitchFamily="49" charset="0"/>
              </a:rPr>
              <a:t>commandStoreTableEntry</a:t>
            </a:r>
            <a:r>
              <a:rPr lang="de-DE" sz="1600" b="1" dirty="0" smtClean="0">
                <a:solidFill>
                  <a:srgbClr val="FFFF00"/>
                </a:solidFill>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tableResult</a:t>
            </a:r>
            <a:r>
              <a:rPr lang="de-DE" sz="1600" dirty="0" smtClean="0">
                <a:latin typeface="Consolas" panose="020B0609020204030204" pitchFamily="49" charset="0"/>
                <a:cs typeface="Consolas" panose="020B0609020204030204" pitchFamily="49" charset="0"/>
              </a:rPr>
              <a:t> </a:t>
            </a:r>
            <a:r>
              <a:rPr lang="de-DE" sz="1600" dirty="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tableReference.Execute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insertOrReplaceTableOperation</a:t>
            </a:r>
            <a:r>
              <a:rPr lang="de-DE" sz="1600" dirty="0">
                <a:latin typeface="Consolas" panose="020B0609020204030204" pitchFamily="49" charset="0"/>
                <a:cs typeface="Consolas" panose="020B0609020204030204" pitchFamily="49" charset="0"/>
              </a:rPr>
              <a:t>);</a:t>
            </a:r>
          </a:p>
          <a:p>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return</a:t>
            </a:r>
            <a:r>
              <a:rPr lang="de-DE" sz="1600" dirty="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tableResult</a:t>
            </a:r>
            <a:r>
              <a:rPr lang="de-DE" sz="1600" dirty="0">
                <a:latin typeface="Consolas" panose="020B0609020204030204" pitchFamily="49" charset="0"/>
                <a:cs typeface="Consolas" panose="020B0609020204030204" pitchFamily="49" charset="0"/>
              </a:rPr>
              <a:t> == null ? -1 : </a:t>
            </a:r>
            <a:r>
              <a:rPr lang="de-DE" sz="1600" dirty="0" err="1">
                <a:latin typeface="Consolas" panose="020B0609020204030204" pitchFamily="49" charset="0"/>
                <a:cs typeface="Consolas" panose="020B0609020204030204" pitchFamily="49" charset="0"/>
              </a:rPr>
              <a:t>tableResult.HttpStatusCode</a:t>
            </a:r>
            <a:r>
              <a:rPr lang="de-DE" sz="1600" dirty="0" smtClean="0">
                <a:latin typeface="Consolas" panose="020B0609020204030204" pitchFamily="49" charset="0"/>
                <a:cs typeface="Consolas" panose="020B0609020204030204" pitchFamily="49" charset="0"/>
              </a:rPr>
              <a:t>;</a:t>
            </a:r>
            <a:br>
              <a:rPr lang="de-DE" sz="1600" dirty="0" smtClean="0">
                <a:latin typeface="Consolas" panose="020B0609020204030204" pitchFamily="49" charset="0"/>
                <a:cs typeface="Consolas" panose="020B0609020204030204" pitchFamily="49" charset="0"/>
              </a:rPr>
            </a:br>
            <a:r>
              <a:rPr lang="de-DE" sz="1600" dirty="0" smtClean="0">
                <a:latin typeface="Consolas" panose="020B0609020204030204" pitchFamily="49" charset="0"/>
                <a:cs typeface="Consolas" panose="020B0609020204030204" pitchFamily="49" charset="0"/>
              </a:rPr>
              <a:t>  }</a:t>
            </a:r>
            <a:br>
              <a:rPr lang="de-DE" sz="1600" dirty="0" smtClean="0">
                <a:latin typeface="Consolas" panose="020B0609020204030204" pitchFamily="49" charset="0"/>
                <a:cs typeface="Consolas" panose="020B0609020204030204" pitchFamily="49" charset="0"/>
              </a:rPr>
            </a:br>
            <a:r>
              <a:rPr lang="de-DE" sz="1600" dirty="0" smtClean="0">
                <a:latin typeface="Consolas" panose="020B0609020204030204" pitchFamily="49" charset="0"/>
                <a:cs typeface="Consolas" panose="020B0609020204030204" pitchFamily="49" charset="0"/>
              </a:rPr>
              <a:t>}</a:t>
            </a:r>
            <a:endParaRPr lang="de-DE" sz="16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69706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10453169" cy="1499616"/>
          </a:xfrm>
        </p:spPr>
        <p:txBody>
          <a:bodyPr/>
          <a:lstStyle/>
          <a:p>
            <a:r>
              <a:rPr lang="en-US" cap="none" dirty="0" err="1" smtClean="0"/>
              <a:t>Zugriff</a:t>
            </a:r>
            <a:r>
              <a:rPr lang="en-US" cap="none" dirty="0" smtClean="0"/>
              <a:t> auf den </a:t>
            </a:r>
            <a:r>
              <a:rPr lang="en-US" cap="none" dirty="0" err="1" smtClean="0"/>
              <a:t>Tablestorage</a:t>
            </a:r>
            <a:r>
              <a:rPr lang="en-US" cap="none" dirty="0" smtClean="0"/>
              <a:t> </a:t>
            </a:r>
            <a:r>
              <a:rPr lang="en-US" cap="none" dirty="0" err="1" smtClean="0"/>
              <a:t>über</a:t>
            </a:r>
            <a:r>
              <a:rPr lang="en-US" cap="none" dirty="0" smtClean="0"/>
              <a:t> </a:t>
            </a:r>
            <a:r>
              <a:rPr lang="en-US" cap="none" dirty="0" err="1" smtClean="0"/>
              <a:t>INoSqlStorage</a:t>
            </a:r>
            <a:endParaRPr lang="de-DE" dirty="0"/>
          </a:p>
        </p:txBody>
      </p:sp>
      <p:sp>
        <p:nvSpPr>
          <p:cNvPr id="3" name="Inhaltsplatzhalter 2"/>
          <p:cNvSpPr>
            <a:spLocks noGrp="1"/>
          </p:cNvSpPr>
          <p:nvPr>
            <p:ph idx="1"/>
          </p:nvPr>
        </p:nvSpPr>
        <p:spPr>
          <a:xfrm>
            <a:off x="1024128" y="1767840"/>
            <a:ext cx="13301472" cy="4541520"/>
          </a:xfrm>
        </p:spPr>
        <p:txBody>
          <a:bodyPr>
            <a:noAutofit/>
          </a:bodyPr>
          <a:lstStyle/>
          <a:p>
            <a:pPr marL="0" indent="0">
              <a:buNone/>
            </a:pPr>
            <a:r>
              <a:rPr lang="de-DE" sz="1600" dirty="0" smtClean="0">
                <a:latin typeface="Consolas" panose="020B0609020204030204" pitchFamily="49" charset="0"/>
                <a:cs typeface="Consolas" panose="020B0609020204030204" pitchFamily="49" charset="0"/>
              </a:rPr>
              <a:t>[</a:t>
            </a:r>
            <a:r>
              <a:rPr lang="de-DE" sz="1600" dirty="0">
                <a:latin typeface="Consolas" panose="020B0609020204030204" pitchFamily="49" charset="0"/>
                <a:cs typeface="Consolas" panose="020B0609020204030204" pitchFamily="49" charset="0"/>
              </a:rPr>
              <a:t>Route("</a:t>
            </a:r>
            <a:r>
              <a:rPr lang="de-DE" sz="1600" dirty="0" err="1">
                <a:latin typeface="Consolas" panose="020B0609020204030204" pitchFamily="49" charset="0"/>
                <a:cs typeface="Consolas" panose="020B0609020204030204" pitchFamily="49" charset="0"/>
              </a:rPr>
              <a:t>api</a:t>
            </a:r>
            <a:r>
              <a:rPr lang="de-DE" sz="1600" dirty="0">
                <a:latin typeface="Consolas" panose="020B0609020204030204" pitchFamily="49" charset="0"/>
                <a:cs typeface="Consolas" panose="020B0609020204030204" pitchFamily="49" charset="0"/>
              </a:rPr>
              <a:t>/v1/</a:t>
            </a:r>
            <a:r>
              <a:rPr lang="de-DE" sz="1600" dirty="0" err="1">
                <a:latin typeface="Consolas" panose="020B0609020204030204" pitchFamily="49" charset="0"/>
                <a:cs typeface="Consolas" panose="020B0609020204030204" pitchFamily="49" charset="0"/>
              </a:rPr>
              <a:t>AddGame</a:t>
            </a:r>
            <a:r>
              <a:rPr lang="de-DE" sz="1600" dirty="0" smtClean="0">
                <a:latin typeface="Consolas" panose="020B0609020204030204" pitchFamily="49" charset="0"/>
                <a:cs typeface="Consolas" panose="020B0609020204030204" pitchFamily="49" charset="0"/>
              </a:rPr>
              <a:t>")]</a:t>
            </a:r>
            <a:r>
              <a:rPr lang="en-US" sz="1600" dirty="0" smtClean="0">
                <a:latin typeface="Consolas" panose="020B0609020204030204" pitchFamily="49" charset="0"/>
                <a:cs typeface="Consolas" panose="020B0609020204030204" pitchFamily="49" charset="0"/>
              </a:rPr>
              <a:t/>
            </a:r>
            <a:br>
              <a:rPr lang="en-US" sz="1600" dirty="0" smtClean="0">
                <a:latin typeface="Consolas" panose="020B0609020204030204" pitchFamily="49" charset="0"/>
                <a:cs typeface="Consolas" panose="020B0609020204030204" pitchFamily="49" charset="0"/>
              </a:rPr>
            </a:br>
            <a:r>
              <a:rPr lang="en-US" sz="1600" dirty="0" smtClean="0">
                <a:latin typeface="Consolas" panose="020B0609020204030204" pitchFamily="49" charset="0"/>
                <a:cs typeface="Consolas" panose="020B0609020204030204" pitchFamily="49" charset="0"/>
              </a:rPr>
              <a:t>public </a:t>
            </a:r>
            <a:r>
              <a:rPr lang="en-US" sz="1600" dirty="0" err="1">
                <a:latin typeface="Consolas" panose="020B0609020204030204" pitchFamily="49" charset="0"/>
                <a:cs typeface="Consolas" panose="020B0609020204030204" pitchFamily="49" charset="0"/>
              </a:rPr>
              <a:t>bool</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AddGame</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JObject</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gameData</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Guid</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commandId</a:t>
            </a:r>
            <a:r>
              <a:rPr lang="en-US" sz="1600" dirty="0" smtClean="0">
                <a:latin typeface="Consolas" panose="020B0609020204030204" pitchFamily="49" charset="0"/>
                <a:cs typeface="Consolas" panose="020B0609020204030204" pitchFamily="49" charset="0"/>
              </a:rPr>
              <a:t>)</a:t>
            </a:r>
            <a:r>
              <a:rPr lang="de-DE" sz="1600" dirty="0" smtClean="0">
                <a:latin typeface="Consolas" panose="020B0609020204030204" pitchFamily="49" charset="0"/>
                <a:cs typeface="Consolas" panose="020B0609020204030204" pitchFamily="49" charset="0"/>
              </a:rPr>
              <a:t> {</a:t>
            </a:r>
            <a:endParaRPr lang="de-DE" sz="1600" dirty="0">
              <a:latin typeface="Consolas" panose="020B0609020204030204" pitchFamily="49" charset="0"/>
              <a:cs typeface="Consolas" panose="020B0609020204030204" pitchFamily="49" charset="0"/>
            </a:endParaRPr>
          </a:p>
          <a:p>
            <a:pPr marL="0" indent="0">
              <a:buNone/>
            </a:pPr>
            <a:r>
              <a:rPr lang="de-DE" sz="1600" dirty="0">
                <a:latin typeface="Consolas" panose="020B0609020204030204" pitchFamily="49" charset="0"/>
                <a:cs typeface="Consolas" panose="020B0609020204030204" pitchFamily="49" charset="0"/>
              </a:rPr>
              <a:t> </a:t>
            </a:r>
            <a:r>
              <a:rPr lang="de-DE" sz="1600" dirty="0" smtClean="0">
                <a:latin typeface="Consolas" panose="020B0609020204030204" pitchFamily="49" charset="0"/>
                <a:cs typeface="Consolas" panose="020B0609020204030204" pitchFamily="49" charset="0"/>
              </a:rPr>
              <a:t> </a:t>
            </a:r>
            <a:r>
              <a:rPr lang="de-DE" sz="1600" b="1" dirty="0" err="1" smtClean="0">
                <a:solidFill>
                  <a:srgbClr val="FFFF00"/>
                </a:solidFill>
                <a:latin typeface="Consolas" panose="020B0609020204030204" pitchFamily="49" charset="0"/>
                <a:cs typeface="Consolas" panose="020B0609020204030204" pitchFamily="49" charset="0"/>
              </a:rPr>
              <a:t>INoSqlStorage</a:t>
            </a:r>
            <a:r>
              <a:rPr lang="de-DE" sz="1600" b="1" dirty="0" smtClean="0">
                <a:solidFill>
                  <a:srgbClr val="FFFF00"/>
                </a:solidFill>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noSqlStorage</a:t>
            </a:r>
            <a:r>
              <a:rPr lang="de-DE" sz="1600" b="1" dirty="0">
                <a:solidFill>
                  <a:srgbClr val="FFFF00"/>
                </a:solidFill>
                <a:latin typeface="Consolas" panose="020B0609020204030204" pitchFamily="49" charset="0"/>
                <a:cs typeface="Consolas" panose="020B0609020204030204" pitchFamily="49" charset="0"/>
              </a:rPr>
              <a:t> = </a:t>
            </a:r>
            <a:r>
              <a:rPr lang="de-DE" sz="1600" b="1" dirty="0" err="1">
                <a:solidFill>
                  <a:srgbClr val="FFFF00"/>
                </a:solidFill>
                <a:latin typeface="Consolas" panose="020B0609020204030204" pitchFamily="49" charset="0"/>
                <a:cs typeface="Consolas" panose="020B0609020204030204" pitchFamily="49" charset="0"/>
              </a:rPr>
              <a:t>new</a:t>
            </a:r>
            <a:r>
              <a:rPr lang="de-DE" sz="1600" b="1" dirty="0">
                <a:solidFill>
                  <a:srgbClr val="FFFF00"/>
                </a:solidFill>
                <a:latin typeface="Consolas" panose="020B0609020204030204" pitchFamily="49" charset="0"/>
                <a:cs typeface="Consolas" panose="020B0609020204030204" pitchFamily="49" charset="0"/>
              </a:rPr>
              <a:t> </a:t>
            </a:r>
            <a:r>
              <a:rPr lang="de-DE" sz="1600" b="1" dirty="0" err="1">
                <a:solidFill>
                  <a:srgbClr val="FFFF00"/>
                </a:solidFill>
                <a:latin typeface="Consolas" panose="020B0609020204030204" pitchFamily="49" charset="0"/>
                <a:cs typeface="Consolas" panose="020B0609020204030204" pitchFamily="49" charset="0"/>
              </a:rPr>
              <a:t>TableStorage</a:t>
            </a:r>
            <a:r>
              <a:rPr lang="de-DE" sz="1600" b="1" dirty="0">
                <a:solidFill>
                  <a:srgbClr val="FFFF00"/>
                </a:solidFill>
                <a:latin typeface="Consolas" panose="020B0609020204030204" pitchFamily="49" charset="0"/>
                <a:cs typeface="Consolas" panose="020B0609020204030204" pitchFamily="49" charset="0"/>
              </a:rPr>
              <a:t>();</a:t>
            </a:r>
          </a:p>
          <a:p>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commandStoreEntry</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new</a:t>
            </a:r>
            <a:r>
              <a:rPr lang="de-DE" sz="1600" dirty="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CommandStoreEntry</a:t>
            </a:r>
            <a:r>
              <a:rPr lang="de-DE" sz="1600" dirty="0" smtClean="0">
                <a:latin typeface="Consolas" panose="020B0609020204030204" pitchFamily="49" charset="0"/>
                <a:cs typeface="Consolas" panose="020B0609020204030204" pitchFamily="49" charset="0"/>
              </a:rPr>
              <a:t>{ … }</a:t>
            </a:r>
            <a:endParaRPr lang="de-DE" sz="1600" dirty="0">
              <a:latin typeface="Consolas" panose="020B0609020204030204" pitchFamily="49" charset="0"/>
              <a:cs typeface="Consolas" panose="020B0609020204030204" pitchFamily="49" charset="0"/>
            </a:endParaRPr>
          </a:p>
          <a:p>
            <a:r>
              <a:rPr lang="de-DE" sz="1600" dirty="0" smtClean="0">
                <a:latin typeface="Consolas" panose="020B0609020204030204" pitchFamily="49" charset="0"/>
                <a:cs typeface="Consolas" panose="020B0609020204030204" pitchFamily="49" charset="0"/>
              </a:rPr>
              <a:t> </a:t>
            </a:r>
            <a:r>
              <a:rPr lang="de-DE" sz="1600" dirty="0" err="1" smtClean="0">
                <a:latin typeface="Consolas" panose="020B0609020204030204" pitchFamily="49" charset="0"/>
                <a:cs typeface="Consolas" panose="020B0609020204030204" pitchFamily="49" charset="0"/>
              </a:rPr>
              <a:t>var</a:t>
            </a:r>
            <a:r>
              <a:rPr lang="de-DE" sz="1600" dirty="0" smtClean="0">
                <a:latin typeface="Consolas" panose="020B0609020204030204" pitchFamily="49" charset="0"/>
                <a:cs typeface="Consolas" panose="020B0609020204030204" pitchFamily="49" charset="0"/>
              </a:rPr>
              <a:t> </a:t>
            </a:r>
            <a:r>
              <a:rPr lang="de-DE" sz="1600" dirty="0" err="1">
                <a:latin typeface="Consolas" panose="020B0609020204030204" pitchFamily="49" charset="0"/>
                <a:cs typeface="Consolas" panose="020B0609020204030204" pitchFamily="49" charset="0"/>
              </a:rPr>
              <a:t>httpStatusCode</a:t>
            </a:r>
            <a:r>
              <a:rPr lang="de-DE" sz="1600" dirty="0">
                <a:latin typeface="Consolas" panose="020B0609020204030204" pitchFamily="49" charset="0"/>
                <a:cs typeface="Consolas" panose="020B0609020204030204" pitchFamily="49" charset="0"/>
              </a:rPr>
              <a:t> = </a:t>
            </a:r>
            <a:r>
              <a:rPr lang="de-DE" sz="1600" dirty="0" err="1">
                <a:latin typeface="Consolas" panose="020B0609020204030204" pitchFamily="49" charset="0"/>
                <a:cs typeface="Consolas" panose="020B0609020204030204" pitchFamily="49" charset="0"/>
              </a:rPr>
              <a:t>noSqlStorage.InsertOrReplace</a:t>
            </a:r>
            <a:r>
              <a:rPr lang="de-DE" sz="1600" dirty="0">
                <a:latin typeface="Consolas" panose="020B0609020204030204" pitchFamily="49" charset="0"/>
                <a:cs typeface="Consolas" panose="020B0609020204030204" pitchFamily="49" charset="0"/>
              </a:rPr>
              <a:t>(</a:t>
            </a:r>
            <a:r>
              <a:rPr lang="de-DE" sz="1600" dirty="0" err="1">
                <a:latin typeface="Consolas" panose="020B0609020204030204" pitchFamily="49" charset="0"/>
                <a:cs typeface="Consolas" panose="020B0609020204030204" pitchFamily="49" charset="0"/>
              </a:rPr>
              <a:t>commandStoreEntry</a:t>
            </a:r>
            <a:r>
              <a:rPr lang="de-DE" sz="1600" dirty="0">
                <a:latin typeface="Consolas" panose="020B0609020204030204" pitchFamily="49" charset="0"/>
                <a:cs typeface="Consolas" panose="020B0609020204030204" pitchFamily="49" charset="0"/>
              </a:rPr>
              <a:t>);</a:t>
            </a:r>
          </a:p>
          <a:p>
            <a:r>
              <a:rPr lang="en-US" sz="1600" dirty="0">
                <a:latin typeface="Consolas" panose="020B0609020204030204" pitchFamily="49" charset="0"/>
                <a:cs typeface="Consolas" panose="020B0609020204030204" pitchFamily="49" charset="0"/>
              </a:rPr>
              <a:t> </a:t>
            </a:r>
            <a:r>
              <a:rPr lang="en-US" sz="1600" dirty="0" smtClean="0">
                <a:latin typeface="Consolas" panose="020B0609020204030204" pitchFamily="49" charset="0"/>
                <a:cs typeface="Consolas" panose="020B0609020204030204" pitchFamily="49" charset="0"/>
              </a:rPr>
              <a:t>return </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httpStatusCode</a:t>
            </a:r>
            <a:r>
              <a:rPr lang="en-US" sz="1600" dirty="0">
                <a:latin typeface="Consolas" panose="020B0609020204030204" pitchFamily="49" charset="0"/>
                <a:cs typeface="Consolas" panose="020B0609020204030204" pitchFamily="49" charset="0"/>
              </a:rPr>
              <a:t> &gt;= 200 &amp;&amp; </a:t>
            </a:r>
            <a:r>
              <a:rPr lang="en-US" sz="1600" dirty="0" err="1">
                <a:latin typeface="Consolas" panose="020B0609020204030204" pitchFamily="49" charset="0"/>
                <a:cs typeface="Consolas" panose="020B0609020204030204" pitchFamily="49" charset="0"/>
              </a:rPr>
              <a:t>httpStatusCode</a:t>
            </a:r>
            <a:r>
              <a:rPr lang="en-US" sz="1600" dirty="0">
                <a:latin typeface="Consolas" panose="020B0609020204030204" pitchFamily="49" charset="0"/>
                <a:cs typeface="Consolas" panose="020B0609020204030204" pitchFamily="49" charset="0"/>
              </a:rPr>
              <a:t> &lt;= 299);</a:t>
            </a:r>
          </a:p>
          <a:p>
            <a:pPr marL="0" indent="0">
              <a:buNone/>
            </a:pPr>
            <a:r>
              <a:rPr lang="de-DE" sz="1600" dirty="0" smtClean="0">
                <a:latin typeface="Consolas" panose="020B0609020204030204" pitchFamily="49" charset="0"/>
                <a:cs typeface="Consolas" panose="020B0609020204030204" pitchFamily="49" charset="0"/>
              </a:rPr>
              <a:t>}</a:t>
            </a:r>
            <a:endParaRPr lang="en-US" sz="1600" dirty="0"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583043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p>
        </p:txBody>
      </p:sp>
      <p:sp>
        <p:nvSpPr>
          <p:cNvPr id="2" name="Titel 1"/>
          <p:cNvSpPr>
            <a:spLocks noGrp="1"/>
          </p:cNvSpPr>
          <p:nvPr>
            <p:ph type="title"/>
          </p:nvPr>
        </p:nvSpPr>
        <p:spPr/>
        <p:txBody>
          <a:bodyPr/>
          <a:lstStyle/>
          <a:p>
            <a:r>
              <a:rPr lang="en-US" dirty="0" smtClean="0"/>
              <a:t>Was </a:t>
            </a:r>
            <a:r>
              <a:rPr lang="en-US" dirty="0" err="1" smtClean="0"/>
              <a:t>wurde</a:t>
            </a:r>
            <a:r>
              <a:rPr lang="en-US" dirty="0" smtClean="0"/>
              <a:t> </a:t>
            </a:r>
            <a:r>
              <a:rPr lang="en-US" dirty="0" err="1" smtClean="0"/>
              <a:t>gemacht</a:t>
            </a:r>
            <a:r>
              <a:rPr lang="en-US" dirty="0" smtClean="0"/>
              <a:t>…</a:t>
            </a:r>
            <a:endParaRPr lang="de-DE" dirty="0"/>
          </a:p>
        </p:txBody>
      </p:sp>
      <p:sp>
        <p:nvSpPr>
          <p:cNvPr id="4" name="Rechteck 3"/>
          <p:cNvSpPr/>
          <p:nvPr/>
        </p:nvSpPr>
        <p:spPr>
          <a:xfrm>
            <a:off x="1939159" y="2084832"/>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INoSqlStrorage</a:t>
            </a:r>
            <a:endParaRPr lang="de-DE" sz="2400" dirty="0"/>
          </a:p>
        </p:txBody>
      </p:sp>
      <p:sp>
        <p:nvSpPr>
          <p:cNvPr id="5" name="Rechteck 4"/>
          <p:cNvSpPr/>
          <p:nvPr/>
        </p:nvSpPr>
        <p:spPr>
          <a:xfrm>
            <a:off x="1939159" y="38525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TableStorage</a:t>
            </a:r>
            <a:endParaRPr lang="de-DE" sz="2400" dirty="0"/>
          </a:p>
        </p:txBody>
      </p:sp>
      <p:sp>
        <p:nvSpPr>
          <p:cNvPr id="6" name="Flussdiagramm: Magnetplattenspeicher 5"/>
          <p:cNvSpPr/>
          <p:nvPr/>
        </p:nvSpPr>
        <p:spPr>
          <a:xfrm>
            <a:off x="2347446" y="5415368"/>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8" name="Gleichschenkliges Dreieck 7"/>
          <p:cNvSpPr/>
          <p:nvPr/>
        </p:nvSpPr>
        <p:spPr>
          <a:xfrm>
            <a:off x="2987565" y="3122022"/>
            <a:ext cx="331074" cy="339286"/>
          </a:xfrm>
          <a:prstGeom prst="triangl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0" name="Gerader Verbinder 9"/>
          <p:cNvCxnSpPr>
            <a:stCxn id="8" idx="3"/>
            <a:endCxn id="5" idx="0"/>
          </p:cNvCxnSpPr>
          <p:nvPr/>
        </p:nvCxnSpPr>
        <p:spPr>
          <a:xfrm>
            <a:off x="3153102" y="34613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stCxn id="5" idx="2"/>
            <a:endCxn id="6" idx="1"/>
          </p:cNvCxnSpPr>
          <p:nvPr/>
        </p:nvCxnSpPr>
        <p:spPr>
          <a:xfrm flipH="1">
            <a:off x="3153103" y="4877336"/>
            <a:ext cx="1" cy="5380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Rechteck 17"/>
          <p:cNvSpPr/>
          <p:nvPr/>
        </p:nvSpPr>
        <p:spPr>
          <a:xfrm>
            <a:off x="7222359" y="38525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TableStorage</a:t>
            </a:r>
            <a:endParaRPr lang="de-DE" sz="2400" dirty="0"/>
          </a:p>
        </p:txBody>
      </p:sp>
      <p:sp>
        <p:nvSpPr>
          <p:cNvPr id="19" name="Flussdiagramm: Magnetplattenspeicher 18"/>
          <p:cNvSpPr/>
          <p:nvPr/>
        </p:nvSpPr>
        <p:spPr>
          <a:xfrm>
            <a:off x="7630646" y="5415368"/>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cxnSp>
        <p:nvCxnSpPr>
          <p:cNvPr id="20" name="Gerader Verbinder 19"/>
          <p:cNvCxnSpPr>
            <a:endCxn id="18" idx="0"/>
          </p:cNvCxnSpPr>
          <p:nvPr/>
        </p:nvCxnSpPr>
        <p:spPr>
          <a:xfrm>
            <a:off x="8436302" y="34613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18" idx="2"/>
            <a:endCxn id="19" idx="1"/>
          </p:cNvCxnSpPr>
          <p:nvPr/>
        </p:nvCxnSpPr>
        <p:spPr>
          <a:xfrm flipH="1">
            <a:off x="8436303" y="4877336"/>
            <a:ext cx="1" cy="5380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8293100" y="3147422"/>
            <a:ext cx="279400" cy="307994"/>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solidFill>
                <a:schemeClr val="dk1"/>
              </a:solidFill>
            </a:endParaRPr>
          </a:p>
        </p:txBody>
      </p:sp>
      <p:sp>
        <p:nvSpPr>
          <p:cNvPr id="23" name="Textfeld 22"/>
          <p:cNvSpPr txBox="1"/>
          <p:nvPr/>
        </p:nvSpPr>
        <p:spPr>
          <a:xfrm>
            <a:off x="8601837" y="3057244"/>
            <a:ext cx="1980479" cy="461665"/>
          </a:xfrm>
          <a:prstGeom prst="rect">
            <a:avLst/>
          </a:prstGeom>
          <a:noFill/>
        </p:spPr>
        <p:txBody>
          <a:bodyPr wrap="none" rtlCol="0">
            <a:spAutoFit/>
          </a:bodyPr>
          <a:lstStyle/>
          <a:p>
            <a:r>
              <a:rPr lang="en-US" sz="2400" dirty="0" err="1" smtClean="0">
                <a:solidFill>
                  <a:schemeClr val="bg1"/>
                </a:solidFill>
              </a:rPr>
              <a:t>INoSqlStorage</a:t>
            </a:r>
            <a:endParaRPr lang="de-DE" sz="2400" dirty="0">
              <a:solidFill>
                <a:schemeClr val="bg1"/>
              </a:solidFill>
            </a:endParaRPr>
          </a:p>
        </p:txBody>
      </p:sp>
      <p:sp>
        <p:nvSpPr>
          <p:cNvPr id="24" name="Textfeld 23"/>
          <p:cNvSpPr txBox="1"/>
          <p:nvPr/>
        </p:nvSpPr>
        <p:spPr>
          <a:xfrm>
            <a:off x="5465214" y="3954006"/>
            <a:ext cx="646331" cy="923330"/>
          </a:xfrm>
          <a:prstGeom prst="rect">
            <a:avLst/>
          </a:prstGeom>
          <a:noFill/>
        </p:spPr>
        <p:txBody>
          <a:bodyPr wrap="none" rtlCol="0">
            <a:spAutoFit/>
          </a:bodyPr>
          <a:lstStyle/>
          <a:p>
            <a:r>
              <a:rPr lang="en-US" sz="5400" b="1" dirty="0" smtClean="0"/>
              <a:t>=</a:t>
            </a:r>
            <a:endParaRPr lang="de-DE" sz="5400" b="1" dirty="0"/>
          </a:p>
        </p:txBody>
      </p:sp>
    </p:spTree>
    <p:extLst>
      <p:ext uri="{BB962C8B-B14F-4D97-AF65-F5344CB8AC3E}">
        <p14:creationId xmlns:p14="http://schemas.microsoft.com/office/powerpoint/2010/main" val="1925442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00"/>
              </a:solidFill>
            </a:endParaRPr>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555240"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567940"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9592627" y="5249672"/>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25" idx="3"/>
            <a:endCxn id="13" idx="4"/>
          </p:cNvCxnSpPr>
          <p:nvPr/>
        </p:nvCxnSpPr>
        <p:spPr>
          <a:xfrm>
            <a:off x="7152482" y="3409180"/>
            <a:ext cx="3684745" cy="2229874"/>
          </a:xfrm>
          <a:prstGeom prst="bentConnector3">
            <a:avLst>
              <a:gd name="adj1" fmla="val 106204"/>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a:endCxn id="39" idx="0"/>
          </p:cNvCxnSpPr>
          <p:nvPr/>
        </p:nvCxnSpPr>
        <p:spPr>
          <a:xfrm>
            <a:off x="6705600" y="4465232"/>
            <a:ext cx="1088653" cy="543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endCxn id="39" idx="2"/>
          </p:cNvCxnSpPr>
          <p:nvPr/>
        </p:nvCxnSpPr>
        <p:spPr>
          <a:xfrm flipV="1">
            <a:off x="6790156" y="4552106"/>
            <a:ext cx="1074896" cy="953952"/>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31" idx="3"/>
            <a:endCxn id="13" idx="2"/>
          </p:cNvCxnSpPr>
          <p:nvPr/>
        </p:nvCxnSpPr>
        <p:spPr>
          <a:xfrm>
            <a:off x="7186216" y="5638327"/>
            <a:ext cx="2406411" cy="72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9395935" y="4075303"/>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25" name="Rechteck 24"/>
          <p:cNvSpPr/>
          <p:nvPr/>
        </p:nvSpPr>
        <p:spPr>
          <a:xfrm>
            <a:off x="6680200" y="3183755"/>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31" name="Rechteck 30"/>
          <p:cNvSpPr/>
          <p:nvPr/>
        </p:nvSpPr>
        <p:spPr>
          <a:xfrm>
            <a:off x="6713934" y="5412902"/>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18" name="Abgerundetes Rechteck 17"/>
          <p:cNvSpPr/>
          <p:nvPr/>
        </p:nvSpPr>
        <p:spPr>
          <a:xfrm>
            <a:off x="4404359" y="2115312"/>
            <a:ext cx="3746975" cy="4148328"/>
          </a:xfrm>
          <a:prstGeom prst="round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Ellipse 31"/>
          <p:cNvSpPr/>
          <p:nvPr/>
        </p:nvSpPr>
        <p:spPr>
          <a:xfrm>
            <a:off x="8257165" y="2917810"/>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grpSp>
        <p:nvGrpSpPr>
          <p:cNvPr id="12" name="Gruppieren 11"/>
          <p:cNvGrpSpPr/>
          <p:nvPr/>
        </p:nvGrpSpPr>
        <p:grpSpPr>
          <a:xfrm rot="16200000">
            <a:off x="6998943" y="3585662"/>
            <a:ext cx="2274028" cy="907218"/>
            <a:chOff x="7222359" y="2904013"/>
            <a:chExt cx="3900948" cy="1973323"/>
          </a:xfrm>
        </p:grpSpPr>
        <p:sp>
          <p:nvSpPr>
            <p:cNvPr id="37" name="Rechteck 36"/>
            <p:cNvSpPr/>
            <p:nvPr/>
          </p:nvSpPr>
          <p:spPr>
            <a:xfrm>
              <a:off x="7222359" y="38525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TableStorage</a:t>
              </a:r>
              <a:endParaRPr lang="de-DE" dirty="0"/>
            </a:p>
          </p:txBody>
        </p:sp>
        <p:cxnSp>
          <p:nvCxnSpPr>
            <p:cNvPr id="38" name="Gerader Verbinder 37"/>
            <p:cNvCxnSpPr>
              <a:endCxn id="37" idx="0"/>
            </p:cNvCxnSpPr>
            <p:nvPr/>
          </p:nvCxnSpPr>
          <p:spPr>
            <a:xfrm>
              <a:off x="8436302" y="34613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Ellipse 38"/>
            <p:cNvSpPr/>
            <p:nvPr/>
          </p:nvSpPr>
          <p:spPr>
            <a:xfrm>
              <a:off x="8293100" y="3147422"/>
              <a:ext cx="279400" cy="307994"/>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chemeClr val="dk1"/>
                </a:solidFill>
              </a:endParaRPr>
            </a:p>
          </p:txBody>
        </p:sp>
        <p:sp>
          <p:nvSpPr>
            <p:cNvPr id="40" name="Textfeld 39"/>
            <p:cNvSpPr txBox="1"/>
            <p:nvPr/>
          </p:nvSpPr>
          <p:spPr>
            <a:xfrm>
              <a:off x="8497421" y="2904013"/>
              <a:ext cx="2625886" cy="803348"/>
            </a:xfrm>
            <a:prstGeom prst="rect">
              <a:avLst/>
            </a:prstGeom>
            <a:noFill/>
          </p:spPr>
          <p:txBody>
            <a:bodyPr wrap="none" rtlCol="0">
              <a:spAutoFit/>
            </a:bodyPr>
            <a:lstStyle/>
            <a:p>
              <a:r>
                <a:rPr lang="en-US" dirty="0" err="1" smtClean="0">
                  <a:solidFill>
                    <a:schemeClr val="bg1"/>
                  </a:solidFill>
                </a:rPr>
                <a:t>INoSqlStorage</a:t>
              </a:r>
              <a:endParaRPr lang="de-DE" dirty="0">
                <a:solidFill>
                  <a:schemeClr val="bg1"/>
                </a:solidFill>
              </a:endParaRPr>
            </a:p>
          </p:txBody>
        </p:sp>
      </p:grpSp>
      <p:sp>
        <p:nvSpPr>
          <p:cNvPr id="41" name="Ellipse 40"/>
          <p:cNvSpPr/>
          <p:nvPr/>
        </p:nvSpPr>
        <p:spPr>
          <a:xfrm>
            <a:off x="8230870" y="5709292"/>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sp>
        <p:nvSpPr>
          <p:cNvPr id="34" name="Ellipse 33"/>
          <p:cNvSpPr/>
          <p:nvPr/>
        </p:nvSpPr>
        <p:spPr>
          <a:xfrm>
            <a:off x="8521039" y="5066267"/>
            <a:ext cx="378620"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cxnSp>
        <p:nvCxnSpPr>
          <p:cNvPr id="42" name="Gewinkelte Verbindung 41"/>
          <p:cNvCxnSpPr>
            <a:stCxn id="37" idx="2"/>
            <a:endCxn id="24" idx="2"/>
          </p:cNvCxnSpPr>
          <p:nvPr/>
        </p:nvCxnSpPr>
        <p:spPr>
          <a:xfrm flipV="1">
            <a:off x="8589566" y="4464685"/>
            <a:ext cx="806369" cy="3942"/>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607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41"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Bis jetzt hat sich noch nicht viel geändert.</a:t>
            </a:r>
          </a:p>
          <a:p>
            <a:endParaRPr lang="de-DE" sz="2800" dirty="0" smtClean="0"/>
          </a:p>
          <a:p>
            <a:pPr marL="0" indent="0">
              <a:buNone/>
            </a:pPr>
            <a:r>
              <a:rPr lang="de-DE" sz="2800" dirty="0" smtClean="0"/>
              <a:t>=&gt; Irgendwie immer noch Blöd! </a:t>
            </a:r>
          </a:p>
        </p:txBody>
      </p:sp>
    </p:spTree>
    <p:extLst>
      <p:ext uri="{BB962C8B-B14F-4D97-AF65-F5344CB8AC3E}">
        <p14:creationId xmlns:p14="http://schemas.microsoft.com/office/powerpoint/2010/main" val="5847029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Was mache ich mit der Datenbank (SQL </a:t>
            </a:r>
            <a:r>
              <a:rPr lang="de-DE" sz="2800" dirty="0" err="1" smtClean="0"/>
              <a:t>Azure</a:t>
            </a:r>
            <a:r>
              <a:rPr lang="de-DE" sz="2800" dirty="0" smtClean="0"/>
              <a:t>)</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Auch hier abstrahiert wir das Funktionalität und führen ein </a:t>
            </a:r>
            <a:r>
              <a:rPr lang="de-DE" sz="2800" dirty="0" err="1" smtClean="0"/>
              <a:t>IRepository</a:t>
            </a:r>
            <a:r>
              <a:rPr lang="de-DE" sz="2800" dirty="0" smtClean="0"/>
              <a:t> ein.</a:t>
            </a:r>
            <a:endParaRPr lang="de-DE" sz="2800" dirty="0"/>
          </a:p>
        </p:txBody>
      </p:sp>
    </p:spTree>
    <p:extLst>
      <p:ext uri="{BB962C8B-B14F-4D97-AF65-F5344CB8AC3E}">
        <p14:creationId xmlns:p14="http://schemas.microsoft.com/office/powerpoint/2010/main" val="201440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Ziel des Vortrages</a:t>
            </a:r>
            <a:endParaRPr lang="de-DE" dirty="0"/>
          </a:p>
        </p:txBody>
      </p:sp>
      <p:sp>
        <p:nvSpPr>
          <p:cNvPr id="3" name="Inhaltsplatzhalter 2"/>
          <p:cNvSpPr>
            <a:spLocks noGrp="1"/>
          </p:cNvSpPr>
          <p:nvPr>
            <p:ph idx="1"/>
          </p:nvPr>
        </p:nvSpPr>
        <p:spPr/>
        <p:txBody>
          <a:bodyPr>
            <a:normAutofit/>
          </a:bodyPr>
          <a:lstStyle/>
          <a:p>
            <a:r>
              <a:rPr lang="de-DE" sz="3200" dirty="0" smtClean="0"/>
              <a:t>Es soll gezeigt werden, wie man ein auf .NET basiertes System so erweitert, dass es besser </a:t>
            </a:r>
            <a:r>
              <a:rPr lang="de-DE" sz="3200" dirty="0" err="1" smtClean="0"/>
              <a:t>testbar</a:t>
            </a:r>
            <a:r>
              <a:rPr lang="de-DE" sz="3200" dirty="0" smtClean="0"/>
              <a:t> wird….</a:t>
            </a:r>
            <a:endParaRPr lang="de-DE" sz="3200" dirty="0"/>
          </a:p>
        </p:txBody>
      </p:sp>
    </p:spTree>
    <p:extLst>
      <p:ext uri="{BB962C8B-B14F-4D97-AF65-F5344CB8AC3E}">
        <p14:creationId xmlns:p14="http://schemas.microsoft.com/office/powerpoint/2010/main" val="42156674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00"/>
              </a:solidFill>
            </a:endParaRPr>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150032"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162732"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9535633" y="3171114"/>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9" idx="3"/>
            <a:endCxn id="45" idx="0"/>
          </p:cNvCxnSpPr>
          <p:nvPr/>
        </p:nvCxnSpPr>
        <p:spPr>
          <a:xfrm>
            <a:off x="6680200" y="3386582"/>
            <a:ext cx="1121721" cy="168825"/>
          </a:xfrm>
          <a:prstGeom prst="bentConnector3">
            <a:avLst>
              <a:gd name="adj1" fmla="val 4915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a:endCxn id="39" idx="0"/>
          </p:cNvCxnSpPr>
          <p:nvPr/>
        </p:nvCxnSpPr>
        <p:spPr>
          <a:xfrm>
            <a:off x="6705600" y="4465232"/>
            <a:ext cx="1088653" cy="742037"/>
          </a:xfrm>
          <a:prstGeom prst="bentConnector3">
            <a:avLst>
              <a:gd name="adj1" fmla="val 7683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stCxn id="11" idx="3"/>
            <a:endCxn id="39" idx="0"/>
          </p:cNvCxnSpPr>
          <p:nvPr/>
        </p:nvCxnSpPr>
        <p:spPr>
          <a:xfrm flipV="1">
            <a:off x="6849032" y="5207269"/>
            <a:ext cx="945221" cy="417815"/>
          </a:xfrm>
          <a:prstGeom prst="bentConnector3">
            <a:avLst>
              <a:gd name="adj1" fmla="val 7351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11" idx="3"/>
            <a:endCxn id="45" idx="0"/>
          </p:cNvCxnSpPr>
          <p:nvPr/>
        </p:nvCxnSpPr>
        <p:spPr>
          <a:xfrm flipV="1">
            <a:off x="6849032" y="3555407"/>
            <a:ext cx="952889" cy="2069677"/>
          </a:xfrm>
          <a:prstGeom prst="bentConnector3">
            <a:avLst>
              <a:gd name="adj1" fmla="val 40004"/>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9352277" y="4815844"/>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18" name="Abgerundetes Rechteck 17"/>
          <p:cNvSpPr/>
          <p:nvPr/>
        </p:nvSpPr>
        <p:spPr>
          <a:xfrm>
            <a:off x="4404359" y="2115312"/>
            <a:ext cx="3746975" cy="4148328"/>
          </a:xfrm>
          <a:prstGeom prst="round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 name="Gruppieren 11"/>
          <p:cNvGrpSpPr/>
          <p:nvPr/>
        </p:nvGrpSpPr>
        <p:grpSpPr>
          <a:xfrm rot="16200000">
            <a:off x="7018740" y="4342061"/>
            <a:ext cx="2245726" cy="895922"/>
            <a:chOff x="7222359" y="2928582"/>
            <a:chExt cx="3852398" cy="1948754"/>
          </a:xfrm>
        </p:grpSpPr>
        <p:sp>
          <p:nvSpPr>
            <p:cNvPr id="37" name="Rechteck 36"/>
            <p:cNvSpPr/>
            <p:nvPr/>
          </p:nvSpPr>
          <p:spPr>
            <a:xfrm>
              <a:off x="7222359" y="38525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TableStorage</a:t>
              </a:r>
              <a:endParaRPr lang="de-DE" dirty="0"/>
            </a:p>
          </p:txBody>
        </p:sp>
        <p:cxnSp>
          <p:nvCxnSpPr>
            <p:cNvPr id="38" name="Gerader Verbinder 37"/>
            <p:cNvCxnSpPr>
              <a:endCxn id="37" idx="0"/>
            </p:cNvCxnSpPr>
            <p:nvPr/>
          </p:nvCxnSpPr>
          <p:spPr>
            <a:xfrm>
              <a:off x="8436302" y="34613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Ellipse 38"/>
            <p:cNvSpPr/>
            <p:nvPr/>
          </p:nvSpPr>
          <p:spPr>
            <a:xfrm>
              <a:off x="8293100" y="3147422"/>
              <a:ext cx="279400" cy="307994"/>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chemeClr val="dk1"/>
                </a:solidFill>
              </a:endParaRPr>
            </a:p>
          </p:txBody>
        </p:sp>
        <p:sp>
          <p:nvSpPr>
            <p:cNvPr id="40" name="Textfeld 39"/>
            <p:cNvSpPr txBox="1"/>
            <p:nvPr/>
          </p:nvSpPr>
          <p:spPr>
            <a:xfrm>
              <a:off x="8448871" y="2928582"/>
              <a:ext cx="2625886" cy="803348"/>
            </a:xfrm>
            <a:prstGeom prst="rect">
              <a:avLst/>
            </a:prstGeom>
            <a:noFill/>
          </p:spPr>
          <p:txBody>
            <a:bodyPr wrap="none" rtlCol="0">
              <a:spAutoFit/>
            </a:bodyPr>
            <a:lstStyle/>
            <a:p>
              <a:r>
                <a:rPr lang="en-US" dirty="0" err="1" smtClean="0">
                  <a:solidFill>
                    <a:schemeClr val="bg1"/>
                  </a:solidFill>
                </a:rPr>
                <a:t>INoSqlStorage</a:t>
              </a:r>
              <a:endParaRPr lang="de-DE" dirty="0">
                <a:solidFill>
                  <a:schemeClr val="bg1"/>
                </a:solidFill>
              </a:endParaRPr>
            </a:p>
          </p:txBody>
        </p:sp>
      </p:grpSp>
      <p:sp>
        <p:nvSpPr>
          <p:cNvPr id="34" name="Ellipse 33"/>
          <p:cNvSpPr/>
          <p:nvPr/>
        </p:nvSpPr>
        <p:spPr>
          <a:xfrm>
            <a:off x="8215493" y="5979805"/>
            <a:ext cx="378620"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cxnSp>
        <p:nvCxnSpPr>
          <p:cNvPr id="42" name="Gewinkelte Verbindung 41"/>
          <p:cNvCxnSpPr>
            <a:stCxn id="37" idx="2"/>
            <a:endCxn id="24" idx="2"/>
          </p:cNvCxnSpPr>
          <p:nvPr/>
        </p:nvCxnSpPr>
        <p:spPr>
          <a:xfrm flipV="1">
            <a:off x="8589566" y="5205226"/>
            <a:ext cx="762711" cy="1"/>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uppieren 13"/>
          <p:cNvGrpSpPr/>
          <p:nvPr/>
        </p:nvGrpSpPr>
        <p:grpSpPr>
          <a:xfrm rot="16200000">
            <a:off x="7382937" y="2595881"/>
            <a:ext cx="1998603" cy="1331683"/>
            <a:chOff x="8930451" y="2036546"/>
            <a:chExt cx="1998603" cy="1331683"/>
          </a:xfrm>
        </p:grpSpPr>
        <p:sp>
          <p:nvSpPr>
            <p:cNvPr id="43" name="Rechteck 42"/>
            <p:cNvSpPr/>
            <p:nvPr/>
          </p:nvSpPr>
          <p:spPr>
            <a:xfrm>
              <a:off x="8930451" y="2446257"/>
              <a:ext cx="141531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Database</a:t>
              </a:r>
              <a:endParaRPr lang="de-DE" dirty="0"/>
            </a:p>
          </p:txBody>
        </p:sp>
        <p:cxnSp>
          <p:nvCxnSpPr>
            <p:cNvPr id="44" name="Gerader Verbinder 43"/>
            <p:cNvCxnSpPr>
              <a:endCxn id="43" idx="0"/>
            </p:cNvCxnSpPr>
            <p:nvPr/>
          </p:nvCxnSpPr>
          <p:spPr>
            <a:xfrm>
              <a:off x="9638110" y="2266376"/>
              <a:ext cx="1" cy="17988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a:off x="9554631" y="2122070"/>
              <a:ext cx="162874" cy="14159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chemeClr val="dk1"/>
                </a:solidFill>
              </a:endParaRPr>
            </a:p>
          </p:txBody>
        </p:sp>
        <p:sp>
          <p:nvSpPr>
            <p:cNvPr id="46" name="Textfeld 45"/>
            <p:cNvSpPr txBox="1"/>
            <p:nvPr/>
          </p:nvSpPr>
          <p:spPr>
            <a:xfrm>
              <a:off x="9728533" y="2036546"/>
              <a:ext cx="1200521" cy="369332"/>
            </a:xfrm>
            <a:prstGeom prst="rect">
              <a:avLst/>
            </a:prstGeom>
            <a:noFill/>
          </p:spPr>
          <p:txBody>
            <a:bodyPr wrap="none" rtlCol="0">
              <a:spAutoFit/>
            </a:bodyPr>
            <a:lstStyle/>
            <a:p>
              <a:r>
                <a:rPr lang="en-US" dirty="0" err="1" smtClean="0">
                  <a:solidFill>
                    <a:schemeClr val="bg1"/>
                  </a:solidFill>
                </a:rPr>
                <a:t>IRepository</a:t>
              </a:r>
              <a:endParaRPr lang="de-DE" dirty="0">
                <a:solidFill>
                  <a:schemeClr val="bg1"/>
                </a:solidFill>
              </a:endParaRPr>
            </a:p>
          </p:txBody>
        </p:sp>
        <p:sp>
          <p:nvSpPr>
            <p:cNvPr id="47" name="Rechteck 46"/>
            <p:cNvSpPr/>
            <p:nvPr/>
          </p:nvSpPr>
          <p:spPr>
            <a:xfrm>
              <a:off x="9395935" y="2917379"/>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grpSp>
      <p:sp>
        <p:nvSpPr>
          <p:cNvPr id="32" name="Ellipse 31"/>
          <p:cNvSpPr/>
          <p:nvPr/>
        </p:nvSpPr>
        <p:spPr>
          <a:xfrm>
            <a:off x="8206365" y="2333610"/>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cxnSp>
        <p:nvCxnSpPr>
          <p:cNvPr id="56" name="Gewinkelte Verbindung 55"/>
          <p:cNvCxnSpPr>
            <a:stCxn id="47" idx="2"/>
            <a:endCxn id="13" idx="2"/>
          </p:cNvCxnSpPr>
          <p:nvPr/>
        </p:nvCxnSpPr>
        <p:spPr>
          <a:xfrm>
            <a:off x="9048080" y="3559399"/>
            <a:ext cx="487553" cy="109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99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4" grpId="0" animBg="1"/>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Entity Framework und </a:t>
            </a:r>
            <a:r>
              <a:rPr lang="en-US" cap="none" dirty="0" err="1" smtClean="0"/>
              <a:t>Linq</a:t>
            </a:r>
            <a:endParaRPr lang="de-DE" cap="none" dirty="0"/>
          </a:p>
        </p:txBody>
      </p:sp>
      <p:sp>
        <p:nvSpPr>
          <p:cNvPr id="3" name="Inhaltsplatzhalter 2"/>
          <p:cNvSpPr>
            <a:spLocks noGrp="1"/>
          </p:cNvSpPr>
          <p:nvPr>
            <p:ph idx="1"/>
          </p:nvPr>
        </p:nvSpPr>
        <p:spPr/>
        <p:txBody>
          <a:bodyPr/>
          <a:lstStyle/>
          <a:p>
            <a:pPr marL="0" indent="0">
              <a:buNone/>
            </a:pPr>
            <a:r>
              <a:rPr lang="de-DE" dirty="0" err="1">
                <a:latin typeface="Consolas" panose="020B0609020204030204" pitchFamily="49" charset="0"/>
                <a:cs typeface="Consolas" panose="020B0609020204030204" pitchFamily="49" charset="0"/>
              </a:rPr>
              <a:t>var</a:t>
            </a:r>
            <a:r>
              <a:rPr lang="de-DE" dirty="0">
                <a:latin typeface="Consolas" panose="020B0609020204030204" pitchFamily="49" charset="0"/>
                <a:cs typeface="Consolas" panose="020B0609020204030204" pitchFamily="49" charset="0"/>
              </a:rPr>
              <a:t> </a:t>
            </a:r>
            <a:r>
              <a:rPr lang="de-DE" dirty="0" err="1">
                <a:latin typeface="Consolas" panose="020B0609020204030204" pitchFamily="49" charset="0"/>
                <a:cs typeface="Consolas" panose="020B0609020204030204" pitchFamily="49" charset="0"/>
              </a:rPr>
              <a:t>foundSpiele</a:t>
            </a:r>
            <a:r>
              <a:rPr lang="de-DE" dirty="0">
                <a:latin typeface="Consolas" panose="020B0609020204030204" pitchFamily="49" charset="0"/>
                <a:cs typeface="Consolas" panose="020B0609020204030204" pitchFamily="49" charset="0"/>
              </a:rPr>
              <a:t> = </a:t>
            </a:r>
            <a:endParaRPr lang="de-DE" dirty="0" smtClean="0">
              <a:latin typeface="Consolas" panose="020B0609020204030204" pitchFamily="49" charset="0"/>
              <a:cs typeface="Consolas" panose="020B0609020204030204" pitchFamily="49" charset="0"/>
            </a:endParaRPr>
          </a:p>
          <a:p>
            <a:pPr marL="0" indent="0">
              <a:buNone/>
            </a:pPr>
            <a:r>
              <a:rPr lang="de-DE" dirty="0">
                <a:latin typeface="Consolas" panose="020B0609020204030204" pitchFamily="49" charset="0"/>
                <a:cs typeface="Consolas" panose="020B0609020204030204" pitchFamily="49" charset="0"/>
              </a:rPr>
              <a:t> </a:t>
            </a:r>
            <a:r>
              <a:rPr lang="de-DE" dirty="0" smtClean="0">
                <a:latin typeface="Consolas" panose="020B0609020204030204" pitchFamily="49" charset="0"/>
                <a:cs typeface="Consolas" panose="020B0609020204030204" pitchFamily="49" charset="0"/>
              </a:rPr>
              <a:t> (</a:t>
            </a:r>
            <a:r>
              <a:rPr lang="de-DE" dirty="0" err="1">
                <a:latin typeface="Consolas" panose="020B0609020204030204" pitchFamily="49" charset="0"/>
                <a:cs typeface="Consolas" panose="020B0609020204030204" pitchFamily="49" charset="0"/>
              </a:rPr>
              <a:t>from</a:t>
            </a:r>
            <a:r>
              <a:rPr lang="de-DE" dirty="0">
                <a:latin typeface="Consolas" panose="020B0609020204030204" pitchFamily="49" charset="0"/>
                <a:cs typeface="Consolas" panose="020B0609020204030204" pitchFamily="49" charset="0"/>
              </a:rPr>
              <a:t> i in </a:t>
            </a:r>
            <a:r>
              <a:rPr lang="de-DE" b="1" dirty="0">
                <a:solidFill>
                  <a:srgbClr val="FFFF00"/>
                </a:solidFill>
                <a:latin typeface="Consolas" panose="020B0609020204030204" pitchFamily="49" charset="0"/>
                <a:cs typeface="Consolas" panose="020B0609020204030204" pitchFamily="49" charset="0"/>
              </a:rPr>
              <a:t>_</a:t>
            </a:r>
            <a:r>
              <a:rPr lang="de-DE" b="1" dirty="0" err="1">
                <a:solidFill>
                  <a:srgbClr val="FFFF00"/>
                </a:solidFill>
                <a:latin typeface="Consolas" panose="020B0609020204030204" pitchFamily="49" charset="0"/>
                <a:cs typeface="Consolas" panose="020B0609020204030204" pitchFamily="49" charset="0"/>
              </a:rPr>
              <a:t>bomContainer.SpielSet</a:t>
            </a:r>
            <a:r>
              <a:rPr lang="de-DE" dirty="0">
                <a:latin typeface="Consolas" panose="020B0609020204030204" pitchFamily="49" charset="0"/>
                <a:cs typeface="Consolas" panose="020B0609020204030204" pitchFamily="49" charset="0"/>
              </a:rPr>
              <a:t> </a:t>
            </a:r>
            <a:br>
              <a:rPr lang="de-DE" dirty="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where</a:t>
            </a:r>
            <a:r>
              <a:rPr lang="de-DE" dirty="0" smtClean="0">
                <a:latin typeface="Consolas" panose="020B0609020204030204" pitchFamily="49" charset="0"/>
                <a:cs typeface="Consolas" panose="020B0609020204030204" pitchFamily="49" charset="0"/>
              </a:rPr>
              <a:t> </a:t>
            </a:r>
            <a:r>
              <a:rPr lang="de-DE" dirty="0" err="1">
                <a:latin typeface="Consolas" panose="020B0609020204030204" pitchFamily="49" charset="0"/>
                <a:cs typeface="Consolas" panose="020B0609020204030204" pitchFamily="49" charset="0"/>
              </a:rPr>
              <a:t>i.Name</a:t>
            </a:r>
            <a:r>
              <a:rPr lang="de-DE" dirty="0">
                <a:latin typeface="Consolas" panose="020B0609020204030204" pitchFamily="49" charset="0"/>
                <a:cs typeface="Consolas" panose="020B0609020204030204" pitchFamily="49" charset="0"/>
              </a:rPr>
              <a:t> == </a:t>
            </a:r>
            <a:r>
              <a:rPr lang="de-DE" dirty="0" err="1" smtClean="0">
                <a:latin typeface="Consolas" panose="020B0609020204030204" pitchFamily="49" charset="0"/>
                <a:cs typeface="Consolas" panose="020B0609020204030204" pitchFamily="49" charset="0"/>
              </a:rPr>
              <a:t>spieleName</a:t>
            </a:r>
            <a:r>
              <a:rPr lang="de-DE" dirty="0" smtClean="0">
                <a:latin typeface="Consolas" panose="020B0609020204030204" pitchFamily="49" charset="0"/>
                <a:cs typeface="Consolas" panose="020B0609020204030204" pitchFamily="49" charset="0"/>
              </a:rPr>
              <a:t> </a:t>
            </a:r>
            <a:r>
              <a:rPr lang="de-DE" dirty="0">
                <a:latin typeface="Consolas" panose="020B0609020204030204" pitchFamily="49" charset="0"/>
                <a:cs typeface="Consolas" panose="020B0609020204030204" pitchFamily="49" charset="0"/>
              </a:rPr>
              <a:t/>
            </a:r>
            <a:br>
              <a:rPr lang="de-DE" dirty="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select</a:t>
            </a:r>
            <a:r>
              <a:rPr lang="de-DE" dirty="0" smtClean="0">
                <a:latin typeface="Consolas" panose="020B0609020204030204" pitchFamily="49" charset="0"/>
                <a:cs typeface="Consolas" panose="020B0609020204030204" pitchFamily="49" charset="0"/>
              </a:rPr>
              <a:t> </a:t>
            </a:r>
            <a:r>
              <a:rPr lang="de-DE" dirty="0">
                <a:latin typeface="Consolas" panose="020B0609020204030204" pitchFamily="49" charset="0"/>
                <a:cs typeface="Consolas" panose="020B0609020204030204" pitchFamily="49" charset="0"/>
              </a:rPr>
              <a:t>i).</a:t>
            </a:r>
            <a:r>
              <a:rPr lang="de-DE" dirty="0" err="1">
                <a:latin typeface="Consolas" panose="020B0609020204030204" pitchFamily="49" charset="0"/>
                <a:cs typeface="Consolas" panose="020B0609020204030204" pitchFamily="49" charset="0"/>
              </a:rPr>
              <a:t>ToList</a:t>
            </a:r>
            <a:r>
              <a:rPr lang="de-DE"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16481535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err="1" smtClean="0"/>
              <a:t>IRepository</a:t>
            </a:r>
            <a:endParaRPr lang="de-DE" cap="none" dirty="0"/>
          </a:p>
        </p:txBody>
      </p:sp>
      <p:sp>
        <p:nvSpPr>
          <p:cNvPr id="3" name="Inhaltsplatzhalter 2"/>
          <p:cNvSpPr>
            <a:spLocks noGrp="1"/>
          </p:cNvSpPr>
          <p:nvPr>
            <p:ph idx="1"/>
          </p:nvPr>
        </p:nvSpPr>
        <p:spPr/>
        <p:txBody>
          <a:bodyPr/>
          <a:lstStyle/>
          <a:p>
            <a:pPr marL="0" indent="0">
              <a:buNone/>
            </a:pPr>
            <a:r>
              <a:rPr lang="de-DE" dirty="0" err="1" smtClean="0">
                <a:latin typeface="Consolas" panose="020B0609020204030204" pitchFamily="49" charset="0"/>
                <a:cs typeface="Consolas" panose="020B0609020204030204" pitchFamily="49" charset="0"/>
              </a:rPr>
              <a:t>public</a:t>
            </a:r>
            <a:r>
              <a:rPr lang="de-DE" dirty="0" smtClean="0">
                <a:latin typeface="Consolas" panose="020B0609020204030204" pitchFamily="49" charset="0"/>
                <a:cs typeface="Consolas" panose="020B0609020204030204" pitchFamily="49" charset="0"/>
              </a:rPr>
              <a:t> </a:t>
            </a:r>
            <a:r>
              <a:rPr lang="de-DE" dirty="0" err="1">
                <a:latin typeface="Consolas" panose="020B0609020204030204" pitchFamily="49" charset="0"/>
                <a:cs typeface="Consolas" panose="020B0609020204030204" pitchFamily="49" charset="0"/>
              </a:rPr>
              <a:t>interface</a:t>
            </a:r>
            <a:r>
              <a:rPr lang="de-DE" dirty="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IRepository</a:t>
            </a:r>
            <a:r>
              <a:rPr lang="de-DE" dirty="0" smtClean="0">
                <a:latin typeface="Consolas" panose="020B0609020204030204" pitchFamily="49" charset="0"/>
                <a:cs typeface="Consolas" panose="020B0609020204030204" pitchFamily="49" charset="0"/>
              </a:rPr>
              <a:t>{</a:t>
            </a:r>
            <a:r>
              <a:rPr lang="de-DE" dirty="0">
                <a:latin typeface="Consolas" panose="020B0609020204030204" pitchFamily="49" charset="0"/>
                <a:cs typeface="Consolas" panose="020B0609020204030204" pitchFamily="49" charset="0"/>
              </a:rPr>
              <a:t/>
            </a:r>
            <a:br>
              <a:rPr lang="de-DE" dirty="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  … </a:t>
            </a:r>
            <a:br>
              <a:rPr lang="de-DE" dirty="0" smtClean="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   List&lt;Spiel</a:t>
            </a:r>
            <a:r>
              <a:rPr lang="de-DE" dirty="0">
                <a:latin typeface="Consolas" panose="020B0609020204030204" pitchFamily="49" charset="0"/>
                <a:cs typeface="Consolas" panose="020B0609020204030204" pitchFamily="49" charset="0"/>
              </a:rPr>
              <a:t>&gt; </a:t>
            </a:r>
            <a:r>
              <a:rPr lang="de-DE" dirty="0" err="1">
                <a:latin typeface="Consolas" panose="020B0609020204030204" pitchFamily="49" charset="0"/>
                <a:cs typeface="Consolas" panose="020B0609020204030204" pitchFamily="49" charset="0"/>
              </a:rPr>
              <a:t>SearchSpiele</a:t>
            </a:r>
            <a:r>
              <a:rPr lang="de-DE" dirty="0">
                <a:latin typeface="Consolas" panose="020B0609020204030204" pitchFamily="49" charset="0"/>
                <a:cs typeface="Consolas" panose="020B0609020204030204" pitchFamily="49" charset="0"/>
              </a:rPr>
              <a:t>(</a:t>
            </a:r>
            <a:r>
              <a:rPr lang="de-DE" dirty="0" err="1">
                <a:latin typeface="Consolas" panose="020B0609020204030204" pitchFamily="49" charset="0"/>
                <a:cs typeface="Consolas" panose="020B0609020204030204" pitchFamily="49" charset="0"/>
              </a:rPr>
              <a:t>string</a:t>
            </a:r>
            <a:r>
              <a:rPr lang="de-DE" dirty="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spieleName</a:t>
            </a:r>
            <a:r>
              <a:rPr lang="de-DE" dirty="0" smtClean="0">
                <a:latin typeface="Consolas" panose="020B0609020204030204" pitchFamily="49" charset="0"/>
                <a:cs typeface="Consolas" panose="020B0609020204030204" pitchFamily="49" charset="0"/>
              </a:rPr>
              <a:t>);</a:t>
            </a:r>
            <a:br>
              <a:rPr lang="de-DE" dirty="0" smtClean="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  …</a:t>
            </a:r>
            <a:br>
              <a:rPr lang="de-DE" dirty="0" smtClean="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a:t>
            </a:r>
            <a:endParaRPr lang="de-DE"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5650453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00"/>
              </a:solidFill>
            </a:endParaRPr>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150032"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162732"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9535633" y="3171114"/>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9" idx="3"/>
            <a:endCxn id="45" idx="0"/>
          </p:cNvCxnSpPr>
          <p:nvPr/>
        </p:nvCxnSpPr>
        <p:spPr>
          <a:xfrm>
            <a:off x="6680200" y="3386582"/>
            <a:ext cx="1121721" cy="168825"/>
          </a:xfrm>
          <a:prstGeom prst="bentConnector3">
            <a:avLst>
              <a:gd name="adj1" fmla="val 4915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a:endCxn id="39" idx="0"/>
          </p:cNvCxnSpPr>
          <p:nvPr/>
        </p:nvCxnSpPr>
        <p:spPr>
          <a:xfrm>
            <a:off x="6705600" y="4465232"/>
            <a:ext cx="1088653" cy="742037"/>
          </a:xfrm>
          <a:prstGeom prst="bentConnector3">
            <a:avLst>
              <a:gd name="adj1" fmla="val 7683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stCxn id="11" idx="3"/>
            <a:endCxn id="39" idx="0"/>
          </p:cNvCxnSpPr>
          <p:nvPr/>
        </p:nvCxnSpPr>
        <p:spPr>
          <a:xfrm flipV="1">
            <a:off x="6849032" y="5207269"/>
            <a:ext cx="945221" cy="417815"/>
          </a:xfrm>
          <a:prstGeom prst="bentConnector3">
            <a:avLst>
              <a:gd name="adj1" fmla="val 7351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11" idx="3"/>
            <a:endCxn id="45" idx="0"/>
          </p:cNvCxnSpPr>
          <p:nvPr/>
        </p:nvCxnSpPr>
        <p:spPr>
          <a:xfrm flipV="1">
            <a:off x="6849032" y="3555407"/>
            <a:ext cx="952889" cy="2069677"/>
          </a:xfrm>
          <a:prstGeom prst="bentConnector3">
            <a:avLst>
              <a:gd name="adj1" fmla="val 40004"/>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9352277" y="4815844"/>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18" name="Abgerundetes Rechteck 17"/>
          <p:cNvSpPr/>
          <p:nvPr/>
        </p:nvSpPr>
        <p:spPr>
          <a:xfrm>
            <a:off x="4404359" y="2115312"/>
            <a:ext cx="3746975" cy="4148328"/>
          </a:xfrm>
          <a:prstGeom prst="round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 name="Gruppieren 11"/>
          <p:cNvGrpSpPr/>
          <p:nvPr/>
        </p:nvGrpSpPr>
        <p:grpSpPr>
          <a:xfrm rot="16200000">
            <a:off x="7018740" y="4342061"/>
            <a:ext cx="2245726" cy="895922"/>
            <a:chOff x="7222359" y="2928582"/>
            <a:chExt cx="3852398" cy="1948754"/>
          </a:xfrm>
        </p:grpSpPr>
        <p:sp>
          <p:nvSpPr>
            <p:cNvPr id="37" name="Rechteck 36"/>
            <p:cNvSpPr/>
            <p:nvPr/>
          </p:nvSpPr>
          <p:spPr>
            <a:xfrm>
              <a:off x="7222359" y="38525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TableStorage</a:t>
              </a:r>
              <a:endParaRPr lang="de-DE" dirty="0"/>
            </a:p>
          </p:txBody>
        </p:sp>
        <p:cxnSp>
          <p:nvCxnSpPr>
            <p:cNvPr id="38" name="Gerader Verbinder 37"/>
            <p:cNvCxnSpPr>
              <a:endCxn id="37" idx="0"/>
            </p:cNvCxnSpPr>
            <p:nvPr/>
          </p:nvCxnSpPr>
          <p:spPr>
            <a:xfrm>
              <a:off x="8436302" y="34613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Ellipse 38"/>
            <p:cNvSpPr/>
            <p:nvPr/>
          </p:nvSpPr>
          <p:spPr>
            <a:xfrm>
              <a:off x="8293100" y="3147422"/>
              <a:ext cx="279400" cy="307994"/>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chemeClr val="dk1"/>
                </a:solidFill>
              </a:endParaRPr>
            </a:p>
          </p:txBody>
        </p:sp>
        <p:sp>
          <p:nvSpPr>
            <p:cNvPr id="40" name="Textfeld 39"/>
            <p:cNvSpPr txBox="1"/>
            <p:nvPr/>
          </p:nvSpPr>
          <p:spPr>
            <a:xfrm>
              <a:off x="8448871" y="2928582"/>
              <a:ext cx="2625886" cy="803348"/>
            </a:xfrm>
            <a:prstGeom prst="rect">
              <a:avLst/>
            </a:prstGeom>
            <a:noFill/>
          </p:spPr>
          <p:txBody>
            <a:bodyPr wrap="none" rtlCol="0">
              <a:spAutoFit/>
            </a:bodyPr>
            <a:lstStyle/>
            <a:p>
              <a:r>
                <a:rPr lang="en-US" dirty="0" err="1" smtClean="0">
                  <a:solidFill>
                    <a:schemeClr val="bg1"/>
                  </a:solidFill>
                </a:rPr>
                <a:t>INoSqlStorage</a:t>
              </a:r>
              <a:endParaRPr lang="de-DE" dirty="0">
                <a:solidFill>
                  <a:schemeClr val="bg1"/>
                </a:solidFill>
              </a:endParaRPr>
            </a:p>
          </p:txBody>
        </p:sp>
      </p:grpSp>
      <p:sp>
        <p:nvSpPr>
          <p:cNvPr id="34" name="Ellipse 33"/>
          <p:cNvSpPr/>
          <p:nvPr/>
        </p:nvSpPr>
        <p:spPr>
          <a:xfrm>
            <a:off x="8215493" y="5979805"/>
            <a:ext cx="378620"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cxnSp>
        <p:nvCxnSpPr>
          <p:cNvPr id="42" name="Gewinkelte Verbindung 41"/>
          <p:cNvCxnSpPr>
            <a:stCxn id="37" idx="2"/>
            <a:endCxn id="24" idx="2"/>
          </p:cNvCxnSpPr>
          <p:nvPr/>
        </p:nvCxnSpPr>
        <p:spPr>
          <a:xfrm flipV="1">
            <a:off x="8589566" y="5205226"/>
            <a:ext cx="762711" cy="1"/>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uppieren 13"/>
          <p:cNvGrpSpPr/>
          <p:nvPr/>
        </p:nvGrpSpPr>
        <p:grpSpPr>
          <a:xfrm rot="16200000">
            <a:off x="7382937" y="2595881"/>
            <a:ext cx="1998603" cy="1331683"/>
            <a:chOff x="8930451" y="2036546"/>
            <a:chExt cx="1998603" cy="1331683"/>
          </a:xfrm>
        </p:grpSpPr>
        <p:sp>
          <p:nvSpPr>
            <p:cNvPr id="43" name="Rechteck 42"/>
            <p:cNvSpPr/>
            <p:nvPr/>
          </p:nvSpPr>
          <p:spPr>
            <a:xfrm>
              <a:off x="8930451" y="2446257"/>
              <a:ext cx="141531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Database</a:t>
              </a:r>
              <a:endParaRPr lang="de-DE" dirty="0"/>
            </a:p>
          </p:txBody>
        </p:sp>
        <p:cxnSp>
          <p:nvCxnSpPr>
            <p:cNvPr id="44" name="Gerader Verbinder 43"/>
            <p:cNvCxnSpPr>
              <a:endCxn id="43" idx="0"/>
            </p:cNvCxnSpPr>
            <p:nvPr/>
          </p:nvCxnSpPr>
          <p:spPr>
            <a:xfrm>
              <a:off x="9638110" y="2266376"/>
              <a:ext cx="1" cy="17988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a:off x="9554631" y="2122070"/>
              <a:ext cx="162874" cy="141597"/>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sz="1400">
                <a:solidFill>
                  <a:schemeClr val="dk1"/>
                </a:solidFill>
              </a:endParaRPr>
            </a:p>
          </p:txBody>
        </p:sp>
        <p:sp>
          <p:nvSpPr>
            <p:cNvPr id="46" name="Textfeld 45"/>
            <p:cNvSpPr txBox="1"/>
            <p:nvPr/>
          </p:nvSpPr>
          <p:spPr>
            <a:xfrm>
              <a:off x="9728533" y="2036546"/>
              <a:ext cx="1200521" cy="369332"/>
            </a:xfrm>
            <a:prstGeom prst="rect">
              <a:avLst/>
            </a:prstGeom>
            <a:noFill/>
          </p:spPr>
          <p:txBody>
            <a:bodyPr wrap="none" rtlCol="0">
              <a:spAutoFit/>
            </a:bodyPr>
            <a:lstStyle/>
            <a:p>
              <a:r>
                <a:rPr lang="en-US" dirty="0" err="1" smtClean="0">
                  <a:solidFill>
                    <a:schemeClr val="bg1"/>
                  </a:solidFill>
                </a:rPr>
                <a:t>IRepository</a:t>
              </a:r>
              <a:endParaRPr lang="de-DE" dirty="0">
                <a:solidFill>
                  <a:schemeClr val="bg1"/>
                </a:solidFill>
              </a:endParaRPr>
            </a:p>
          </p:txBody>
        </p:sp>
        <p:sp>
          <p:nvSpPr>
            <p:cNvPr id="47" name="Rechteck 46"/>
            <p:cNvSpPr/>
            <p:nvPr/>
          </p:nvSpPr>
          <p:spPr>
            <a:xfrm>
              <a:off x="9395935" y="2917379"/>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grpSp>
      <p:sp>
        <p:nvSpPr>
          <p:cNvPr id="32" name="Ellipse 31"/>
          <p:cNvSpPr/>
          <p:nvPr/>
        </p:nvSpPr>
        <p:spPr>
          <a:xfrm>
            <a:off x="8206365" y="2333610"/>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cxnSp>
        <p:nvCxnSpPr>
          <p:cNvPr id="56" name="Gewinkelte Verbindung 55"/>
          <p:cNvCxnSpPr>
            <a:stCxn id="47" idx="2"/>
            <a:endCxn id="13" idx="2"/>
          </p:cNvCxnSpPr>
          <p:nvPr/>
        </p:nvCxnSpPr>
        <p:spPr>
          <a:xfrm>
            <a:off x="9048080" y="3559399"/>
            <a:ext cx="487553" cy="109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26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4"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Schritt 2</a:t>
            </a:r>
            <a:endParaRPr lang="de-DE" dirty="0"/>
          </a:p>
        </p:txBody>
      </p:sp>
      <p:sp>
        <p:nvSpPr>
          <p:cNvPr id="3" name="Inhaltsplatzhalter 2"/>
          <p:cNvSpPr>
            <a:spLocks noGrp="1"/>
          </p:cNvSpPr>
          <p:nvPr>
            <p:ph idx="1"/>
          </p:nvPr>
        </p:nvSpPr>
        <p:spPr/>
        <p:txBody>
          <a:bodyPr>
            <a:normAutofit/>
          </a:bodyPr>
          <a:lstStyle/>
          <a:p>
            <a:r>
              <a:rPr lang="de-DE" sz="2800" dirty="0" smtClean="0"/>
              <a:t>Abstrahiere die externen Systeme führe für jedes ein Interface ein.</a:t>
            </a:r>
            <a:endParaRPr lang="de-DE" sz="2800" dirty="0"/>
          </a:p>
        </p:txBody>
      </p:sp>
    </p:spTree>
    <p:extLst>
      <p:ext uri="{BB962C8B-B14F-4D97-AF65-F5344CB8AC3E}">
        <p14:creationId xmlns:p14="http://schemas.microsoft.com/office/powerpoint/2010/main" val="19785047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Ich bin jetzt theoretisch in der Lage </a:t>
            </a:r>
            <a:r>
              <a:rPr lang="de-DE" sz="2800" dirty="0" err="1" smtClean="0"/>
              <a:t>autoamtisierte</a:t>
            </a:r>
            <a:r>
              <a:rPr lang="de-DE" sz="2800" dirty="0" smtClean="0"/>
              <a:t> </a:t>
            </a:r>
            <a:r>
              <a:rPr lang="de-DE" sz="2800" dirty="0" smtClean="0"/>
              <a:t>Tests </a:t>
            </a:r>
            <a:r>
              <a:rPr lang="de-DE" sz="2800" dirty="0" smtClean="0"/>
              <a:t>zu schreiben, die ohne die externen Systeme auskommen …. Aber es fehlt noch ein wenig.</a:t>
            </a:r>
          </a:p>
          <a:p>
            <a:endParaRPr lang="de-DE" sz="2800" dirty="0" smtClean="0"/>
          </a:p>
          <a:p>
            <a:pPr marL="0" indent="0">
              <a:buNone/>
            </a:pPr>
            <a:r>
              <a:rPr lang="de-DE" sz="2800" dirty="0" smtClean="0"/>
              <a:t>=&gt; </a:t>
            </a:r>
            <a:r>
              <a:rPr lang="de-DE" sz="2800" dirty="0" smtClean="0"/>
              <a:t>Oh man </a:t>
            </a:r>
            <a:r>
              <a:rPr lang="de-DE" sz="2800" dirty="0" err="1" smtClean="0"/>
              <a:t>aey</a:t>
            </a:r>
            <a:r>
              <a:rPr lang="de-DE" sz="2800" dirty="0" smtClean="0"/>
              <a:t>….</a:t>
            </a:r>
            <a:r>
              <a:rPr lang="de-DE" sz="2800" dirty="0" smtClean="0"/>
              <a:t> </a:t>
            </a:r>
            <a:endParaRPr lang="de-DE" sz="2800" dirty="0" smtClean="0"/>
          </a:p>
        </p:txBody>
      </p:sp>
    </p:spTree>
    <p:extLst>
      <p:ext uri="{BB962C8B-B14F-4D97-AF65-F5344CB8AC3E}">
        <p14:creationId xmlns:p14="http://schemas.microsoft.com/office/powerpoint/2010/main" val="1776196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Wie bekomme ich die Instanz zu einem Interface in die Klasse, welche die jeweilige Funktionalität benutzt ?</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Man gibt eine Instanz, welche das Interface implementiert über den </a:t>
            </a:r>
            <a:r>
              <a:rPr lang="de-DE" sz="2800" dirty="0" err="1" smtClean="0"/>
              <a:t>Constructor</a:t>
            </a:r>
            <a:r>
              <a:rPr lang="de-DE" sz="2800" dirty="0" smtClean="0"/>
              <a:t> mit rein.</a:t>
            </a:r>
            <a:endParaRPr lang="de-DE" sz="2800" dirty="0"/>
          </a:p>
        </p:txBody>
      </p:sp>
    </p:spTree>
    <p:extLst>
      <p:ext uri="{BB962C8B-B14F-4D97-AF65-F5344CB8AC3E}">
        <p14:creationId xmlns:p14="http://schemas.microsoft.com/office/powerpoint/2010/main" val="245133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hteck 15"/>
          <p:cNvSpPr/>
          <p:nvPr/>
        </p:nvSpPr>
        <p:spPr>
          <a:xfrm>
            <a:off x="0" y="1930400"/>
            <a:ext cx="11925300" cy="13462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1"/>
              </a:solidFill>
            </a:endParaRPr>
          </a:p>
        </p:txBody>
      </p:sp>
      <p:sp>
        <p:nvSpPr>
          <p:cNvPr id="2" name="Titel 1"/>
          <p:cNvSpPr>
            <a:spLocks noGrp="1"/>
          </p:cNvSpPr>
          <p:nvPr>
            <p:ph type="title"/>
          </p:nvPr>
        </p:nvSpPr>
        <p:spPr/>
        <p:txBody>
          <a:bodyPr/>
          <a:lstStyle/>
          <a:p>
            <a:r>
              <a:rPr lang="en-US" dirty="0" smtClean="0"/>
              <a:t>Constructor Injection</a:t>
            </a:r>
            <a:endParaRPr lang="de-DE" dirty="0"/>
          </a:p>
        </p:txBody>
      </p:sp>
      <p:grpSp>
        <p:nvGrpSpPr>
          <p:cNvPr id="17" name="Gruppieren 16"/>
          <p:cNvGrpSpPr/>
          <p:nvPr/>
        </p:nvGrpSpPr>
        <p:grpSpPr>
          <a:xfrm rot="16200000">
            <a:off x="5861051" y="2356865"/>
            <a:ext cx="304800" cy="568325"/>
            <a:chOff x="7531100" y="3263900"/>
            <a:chExt cx="304800" cy="568325"/>
          </a:xfrm>
        </p:grpSpPr>
        <p:sp>
          <p:nvSpPr>
            <p:cNvPr id="8" name="Ellipse 7"/>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p:cNvCxnSpPr>
              <a:stCxn id="8"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Rechteck 17"/>
          <p:cNvSpPr/>
          <p:nvPr/>
        </p:nvSpPr>
        <p:spPr>
          <a:xfrm>
            <a:off x="6297614" y="2343150"/>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A</a:t>
            </a:r>
            <a:endParaRPr lang="de-DE" dirty="0"/>
          </a:p>
        </p:txBody>
      </p:sp>
      <p:sp>
        <p:nvSpPr>
          <p:cNvPr id="19" name="Rechteck 18"/>
          <p:cNvSpPr/>
          <p:nvPr/>
        </p:nvSpPr>
        <p:spPr>
          <a:xfrm>
            <a:off x="3746500" y="2343150"/>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B</a:t>
            </a:r>
            <a:endParaRPr lang="de-DE" dirty="0"/>
          </a:p>
        </p:txBody>
      </p:sp>
      <p:cxnSp>
        <p:nvCxnSpPr>
          <p:cNvPr id="21" name="Gerade Verbindung mit Pfeil 20"/>
          <p:cNvCxnSpPr>
            <a:stCxn id="19" idx="3"/>
          </p:cNvCxnSpPr>
          <p:nvPr/>
        </p:nvCxnSpPr>
        <p:spPr>
          <a:xfrm>
            <a:off x="5366500" y="2629916"/>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5693977" y="2119294"/>
            <a:ext cx="375424" cy="369332"/>
          </a:xfrm>
          <a:prstGeom prst="rect">
            <a:avLst/>
          </a:prstGeom>
          <a:noFill/>
        </p:spPr>
        <p:txBody>
          <a:bodyPr wrap="none" rtlCol="0">
            <a:spAutoFit/>
          </a:bodyPr>
          <a:lstStyle/>
          <a:p>
            <a:r>
              <a:rPr lang="en-US" dirty="0" smtClean="0">
                <a:solidFill>
                  <a:schemeClr val="bg1"/>
                </a:solidFill>
              </a:rPr>
              <a:t>IA</a:t>
            </a:r>
            <a:endParaRPr lang="de-DE" dirty="0">
              <a:solidFill>
                <a:schemeClr val="bg1"/>
              </a:solidFill>
            </a:endParaRPr>
          </a:p>
        </p:txBody>
      </p:sp>
      <p:sp>
        <p:nvSpPr>
          <p:cNvPr id="24" name="Textfeld 23"/>
          <p:cNvSpPr txBox="1"/>
          <p:nvPr/>
        </p:nvSpPr>
        <p:spPr>
          <a:xfrm>
            <a:off x="863600" y="3644900"/>
            <a:ext cx="11061700" cy="2554545"/>
          </a:xfrm>
          <a:prstGeom prst="rect">
            <a:avLst/>
          </a:prstGeom>
          <a:noFill/>
        </p:spPr>
        <p:txBody>
          <a:bodyPr wrap="square" rtlCol="0">
            <a:spAutoFit/>
          </a:bodyPr>
          <a:lstStyle/>
          <a:p>
            <a:r>
              <a:rPr lang="en-US" sz="2000" dirty="0" smtClean="0">
                <a:latin typeface="Consolas" panose="020B0609020204030204" pitchFamily="49" charset="0"/>
                <a:cs typeface="Consolas" panose="020B0609020204030204" pitchFamily="49" charset="0"/>
              </a:rPr>
              <a:t>public class B{</a:t>
            </a:r>
          </a:p>
          <a:p>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private IA _</a:t>
            </a:r>
            <a:r>
              <a:rPr lang="en-US" sz="2000" dirty="0" err="1" smtClean="0">
                <a:latin typeface="Consolas" panose="020B0609020204030204" pitchFamily="49" charset="0"/>
                <a:cs typeface="Consolas" panose="020B0609020204030204" pitchFamily="49" charset="0"/>
              </a:rPr>
              <a:t>instanceOfA</a:t>
            </a:r>
            <a:r>
              <a:rPr lang="en-US" sz="2000" dirty="0" smtClean="0">
                <a:latin typeface="Consolas" panose="020B0609020204030204" pitchFamily="49" charset="0"/>
                <a:cs typeface="Consolas" panose="020B0609020204030204" pitchFamily="49" charset="0"/>
              </a:rPr>
              <a:t>;</a:t>
            </a:r>
          </a:p>
          <a:p>
            <a:endParaRPr lang="en-US" sz="2000" dirty="0" smtClean="0">
              <a:latin typeface="Consolas" panose="020B0609020204030204" pitchFamily="49" charset="0"/>
              <a:cs typeface="Consolas" panose="020B0609020204030204" pitchFamily="49" charset="0"/>
            </a:endParaRPr>
          </a:p>
          <a:p>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public </a:t>
            </a:r>
            <a:r>
              <a:rPr lang="en-US" sz="2000" dirty="0" smtClean="0">
                <a:latin typeface="Consolas" panose="020B0609020204030204" pitchFamily="49" charset="0"/>
                <a:cs typeface="Consolas" panose="020B0609020204030204" pitchFamily="49" charset="0"/>
              </a:rPr>
              <a:t>B(IA </a:t>
            </a:r>
            <a:r>
              <a:rPr lang="en-US" sz="2000" dirty="0" err="1" smtClean="0">
                <a:latin typeface="Consolas" panose="020B0609020204030204" pitchFamily="49" charset="0"/>
                <a:cs typeface="Consolas" panose="020B0609020204030204" pitchFamily="49" charset="0"/>
              </a:rPr>
              <a:t>instanceOfA</a:t>
            </a:r>
            <a:r>
              <a:rPr lang="en-US" sz="2000" dirty="0" smtClean="0">
                <a:latin typeface="Consolas" panose="020B0609020204030204" pitchFamily="49" charset="0"/>
                <a:cs typeface="Consolas" panose="020B0609020204030204" pitchFamily="49" charset="0"/>
              </a:rPr>
              <a:t>){</a:t>
            </a:r>
          </a:p>
          <a:p>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_</a:t>
            </a:r>
            <a:r>
              <a:rPr lang="en-US" sz="2000" dirty="0" err="1" smtClean="0">
                <a:latin typeface="Consolas" panose="020B0609020204030204" pitchFamily="49" charset="0"/>
                <a:cs typeface="Consolas" panose="020B0609020204030204" pitchFamily="49" charset="0"/>
              </a:rPr>
              <a:t>instanceOfA</a:t>
            </a:r>
            <a:r>
              <a:rPr lang="en-US" sz="2000" dirty="0" smtClean="0">
                <a:latin typeface="Consolas" panose="020B0609020204030204" pitchFamily="49" charset="0"/>
                <a:cs typeface="Consolas" panose="020B0609020204030204" pitchFamily="49" charset="0"/>
              </a:rPr>
              <a:t> = </a:t>
            </a:r>
            <a:r>
              <a:rPr lang="en-US" sz="2000" dirty="0" err="1" smtClean="0">
                <a:latin typeface="Consolas" panose="020B0609020204030204" pitchFamily="49" charset="0"/>
                <a:cs typeface="Consolas" panose="020B0609020204030204" pitchFamily="49" charset="0"/>
              </a:rPr>
              <a:t>instanceOfA</a:t>
            </a:r>
            <a:r>
              <a:rPr lang="en-US" sz="2000" dirty="0" smtClean="0">
                <a:latin typeface="Consolas" panose="020B0609020204030204" pitchFamily="49" charset="0"/>
                <a:cs typeface="Consolas" panose="020B0609020204030204" pitchFamily="49" charset="0"/>
              </a:rPr>
              <a:t>;</a:t>
            </a:r>
          </a:p>
          <a:p>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p>
          <a:p>
            <a:r>
              <a:rPr lang="en-US" sz="2000" dirty="0">
                <a:latin typeface="Consolas" panose="020B0609020204030204" pitchFamily="49" charset="0"/>
                <a:cs typeface="Consolas" panose="020B0609020204030204" pitchFamily="49" charset="0"/>
              </a:rPr>
              <a:t> </a:t>
            </a:r>
            <a:r>
              <a:rPr lang="en-US" sz="2000" dirty="0" smtClean="0">
                <a:latin typeface="Consolas" panose="020B0609020204030204" pitchFamily="49" charset="0"/>
                <a:cs typeface="Consolas" panose="020B0609020204030204" pitchFamily="49" charset="0"/>
              </a:rPr>
              <a:t>  …</a:t>
            </a:r>
          </a:p>
          <a:p>
            <a:r>
              <a:rPr lang="en-US" sz="2000" dirty="0">
                <a:latin typeface="Consolas" panose="020B0609020204030204" pitchFamily="49" charset="0"/>
                <a:cs typeface="Consolas" panose="020B0609020204030204" pitchFamily="49" charset="0"/>
              </a:rPr>
              <a:t>}</a:t>
            </a:r>
            <a:r>
              <a:rPr lang="en-US" sz="2000" dirty="0" smtClean="0">
                <a:latin typeface="Consolas" panose="020B0609020204030204" pitchFamily="49" charset="0"/>
                <a:cs typeface="Consolas" panose="020B0609020204030204" pitchFamily="49" charset="0"/>
              </a:rPr>
              <a:t> </a:t>
            </a:r>
            <a:endParaRPr lang="de-DE" sz="200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1127553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228072" cy="1499616"/>
          </a:xfrm>
        </p:spPr>
        <p:txBody>
          <a:bodyPr/>
          <a:lstStyle/>
          <a:p>
            <a:r>
              <a:rPr lang="en-US" dirty="0" smtClean="0"/>
              <a:t>Das problem </a:t>
            </a:r>
            <a:r>
              <a:rPr lang="en-US" dirty="0" err="1" smtClean="0"/>
              <a:t>mit</a:t>
            </a:r>
            <a:r>
              <a:rPr lang="en-US" dirty="0" smtClean="0"/>
              <a:t> der “Constructor injection”</a:t>
            </a:r>
            <a:endParaRPr lang="de-DE" dirty="0"/>
          </a:p>
        </p:txBody>
      </p:sp>
      <p:sp>
        <p:nvSpPr>
          <p:cNvPr id="4" name="Rechteck 3"/>
          <p:cNvSpPr/>
          <p:nvPr/>
        </p:nvSpPr>
        <p:spPr>
          <a:xfrm>
            <a:off x="0" y="1895688"/>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00"/>
              </a:solidFill>
            </a:endParaRPr>
          </a:p>
        </p:txBody>
      </p:sp>
      <p:grpSp>
        <p:nvGrpSpPr>
          <p:cNvPr id="5" name="Gruppieren 4"/>
          <p:cNvGrpSpPr/>
          <p:nvPr/>
        </p:nvGrpSpPr>
        <p:grpSpPr>
          <a:xfrm rot="16200000">
            <a:off x="7359651" y="3634571"/>
            <a:ext cx="304800" cy="568325"/>
            <a:chOff x="7531100" y="3263900"/>
            <a:chExt cx="304800" cy="568325"/>
          </a:xfrm>
        </p:grpSpPr>
        <p:sp>
          <p:nvSpPr>
            <p:cNvPr id="6" name="Ellipse 5"/>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r Verbinder 6"/>
            <p:cNvCxnSpPr>
              <a:stCxn id="6"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Rechteck 7"/>
          <p:cNvSpPr/>
          <p:nvPr/>
        </p:nvSpPr>
        <p:spPr>
          <a:xfrm>
            <a:off x="7796214" y="36208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A</a:t>
            </a:r>
            <a:endParaRPr lang="de-DE" dirty="0"/>
          </a:p>
        </p:txBody>
      </p:sp>
      <p:sp>
        <p:nvSpPr>
          <p:cNvPr id="9" name="Rechteck 8"/>
          <p:cNvSpPr/>
          <p:nvPr/>
        </p:nvSpPr>
        <p:spPr>
          <a:xfrm>
            <a:off x="5245100" y="36208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B</a:t>
            </a:r>
            <a:endParaRPr lang="de-DE" dirty="0"/>
          </a:p>
        </p:txBody>
      </p:sp>
      <p:cxnSp>
        <p:nvCxnSpPr>
          <p:cNvPr id="10" name="Gerade Verbindung mit Pfeil 9"/>
          <p:cNvCxnSpPr>
            <a:stCxn id="9" idx="3"/>
          </p:cNvCxnSpPr>
          <p:nvPr/>
        </p:nvCxnSpPr>
        <p:spPr>
          <a:xfrm>
            <a:off x="6865100" y="39076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7192577" y="3397000"/>
            <a:ext cx="375424" cy="369332"/>
          </a:xfrm>
          <a:prstGeom prst="rect">
            <a:avLst/>
          </a:prstGeom>
          <a:noFill/>
        </p:spPr>
        <p:txBody>
          <a:bodyPr wrap="none" rtlCol="0">
            <a:spAutoFit/>
          </a:bodyPr>
          <a:lstStyle/>
          <a:p>
            <a:r>
              <a:rPr lang="en-US" dirty="0" smtClean="0">
                <a:solidFill>
                  <a:schemeClr val="bg1"/>
                </a:solidFill>
              </a:rPr>
              <a:t>IA</a:t>
            </a:r>
            <a:endParaRPr lang="de-DE" dirty="0">
              <a:solidFill>
                <a:schemeClr val="bg1"/>
              </a:solidFill>
            </a:endParaRPr>
          </a:p>
        </p:txBody>
      </p:sp>
      <p:grpSp>
        <p:nvGrpSpPr>
          <p:cNvPr id="12" name="Gruppieren 11"/>
          <p:cNvGrpSpPr/>
          <p:nvPr/>
        </p:nvGrpSpPr>
        <p:grpSpPr>
          <a:xfrm rot="16200000">
            <a:off x="4808537" y="3634571"/>
            <a:ext cx="304800" cy="568325"/>
            <a:chOff x="7531100" y="3263900"/>
            <a:chExt cx="304800" cy="568325"/>
          </a:xfrm>
        </p:grpSpPr>
        <p:sp>
          <p:nvSpPr>
            <p:cNvPr id="13" name="Ellipse 12"/>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r Verbinder 13"/>
            <p:cNvCxnSpPr>
              <a:stCxn id="13"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Rechteck 14"/>
          <p:cNvSpPr/>
          <p:nvPr/>
        </p:nvSpPr>
        <p:spPr>
          <a:xfrm>
            <a:off x="2693986" y="36208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C</a:t>
            </a:r>
            <a:endParaRPr lang="de-DE" dirty="0"/>
          </a:p>
        </p:txBody>
      </p:sp>
      <p:cxnSp>
        <p:nvCxnSpPr>
          <p:cNvPr id="16" name="Gerade Verbindung mit Pfeil 15"/>
          <p:cNvCxnSpPr>
            <a:stCxn id="15" idx="3"/>
          </p:cNvCxnSpPr>
          <p:nvPr/>
        </p:nvCxnSpPr>
        <p:spPr>
          <a:xfrm>
            <a:off x="4313986" y="39076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4641463" y="3397000"/>
            <a:ext cx="351378" cy="369332"/>
          </a:xfrm>
          <a:prstGeom prst="rect">
            <a:avLst/>
          </a:prstGeom>
          <a:noFill/>
        </p:spPr>
        <p:txBody>
          <a:bodyPr wrap="none" rtlCol="0">
            <a:spAutoFit/>
          </a:bodyPr>
          <a:lstStyle/>
          <a:p>
            <a:r>
              <a:rPr lang="en-US" dirty="0" smtClean="0">
                <a:solidFill>
                  <a:schemeClr val="bg1"/>
                </a:solidFill>
              </a:rPr>
              <a:t>IB</a:t>
            </a:r>
            <a:endParaRPr lang="de-DE" dirty="0">
              <a:solidFill>
                <a:schemeClr val="bg1"/>
              </a:solidFill>
            </a:endParaRPr>
          </a:p>
        </p:txBody>
      </p:sp>
      <p:grpSp>
        <p:nvGrpSpPr>
          <p:cNvPr id="18" name="Gruppieren 17"/>
          <p:cNvGrpSpPr/>
          <p:nvPr/>
        </p:nvGrpSpPr>
        <p:grpSpPr>
          <a:xfrm rot="16200000">
            <a:off x="2243137" y="3629004"/>
            <a:ext cx="304800" cy="568325"/>
            <a:chOff x="7531100" y="3263900"/>
            <a:chExt cx="304800" cy="568325"/>
          </a:xfrm>
        </p:grpSpPr>
        <p:sp>
          <p:nvSpPr>
            <p:cNvPr id="19" name="Ellipse 18"/>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Gerader Verbinder 19"/>
            <p:cNvCxnSpPr>
              <a:stCxn id="19"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feld 20"/>
          <p:cNvSpPr txBox="1"/>
          <p:nvPr/>
        </p:nvSpPr>
        <p:spPr>
          <a:xfrm>
            <a:off x="2076063" y="3391433"/>
            <a:ext cx="375424" cy="369332"/>
          </a:xfrm>
          <a:prstGeom prst="rect">
            <a:avLst/>
          </a:prstGeom>
          <a:noFill/>
        </p:spPr>
        <p:txBody>
          <a:bodyPr wrap="none" rtlCol="0">
            <a:spAutoFit/>
          </a:bodyPr>
          <a:lstStyle/>
          <a:p>
            <a:r>
              <a:rPr lang="en-US" dirty="0" smtClean="0">
                <a:solidFill>
                  <a:schemeClr val="bg1"/>
                </a:solidFill>
              </a:rPr>
              <a:t>IC</a:t>
            </a:r>
            <a:endParaRPr lang="de-DE" dirty="0">
              <a:solidFill>
                <a:schemeClr val="bg1"/>
              </a:solidFill>
            </a:endParaRPr>
          </a:p>
        </p:txBody>
      </p:sp>
      <p:sp>
        <p:nvSpPr>
          <p:cNvPr id="22" name="Textfeld 21"/>
          <p:cNvSpPr txBox="1"/>
          <p:nvPr/>
        </p:nvSpPr>
        <p:spPr>
          <a:xfrm>
            <a:off x="1505610" y="2703932"/>
            <a:ext cx="1520031" cy="369332"/>
          </a:xfrm>
          <a:prstGeom prst="rect">
            <a:avLst/>
          </a:prstGeom>
          <a:noFill/>
        </p:spPr>
        <p:txBody>
          <a:bodyPr wrap="none" rtlCol="0">
            <a:spAutoFit/>
          </a:bodyPr>
          <a:lstStyle/>
          <a:p>
            <a:r>
              <a:rPr lang="en-US" b="1" dirty="0" smtClean="0">
                <a:solidFill>
                  <a:srgbClr val="FFFF00"/>
                </a:solidFill>
              </a:rPr>
              <a:t>Instance of IA</a:t>
            </a:r>
            <a:endParaRPr lang="de-DE" b="1" dirty="0">
              <a:solidFill>
                <a:srgbClr val="FFFF00"/>
              </a:solidFill>
            </a:endParaRPr>
          </a:p>
        </p:txBody>
      </p:sp>
      <p:sp>
        <p:nvSpPr>
          <p:cNvPr id="23" name="Textfeld 22"/>
          <p:cNvSpPr txBox="1"/>
          <p:nvPr/>
        </p:nvSpPr>
        <p:spPr>
          <a:xfrm>
            <a:off x="2977763" y="2709499"/>
            <a:ext cx="1401794" cy="369332"/>
          </a:xfrm>
          <a:prstGeom prst="rect">
            <a:avLst/>
          </a:prstGeom>
          <a:noFill/>
        </p:spPr>
        <p:txBody>
          <a:bodyPr wrap="none" rtlCol="0">
            <a:spAutoFit/>
          </a:bodyPr>
          <a:lstStyle/>
          <a:p>
            <a:r>
              <a:rPr lang="en-US" dirty="0" smtClean="0">
                <a:solidFill>
                  <a:schemeClr val="bg1"/>
                </a:solidFill>
              </a:rPr>
              <a:t>Instance of IB</a:t>
            </a:r>
            <a:endParaRPr lang="de-DE" dirty="0">
              <a:solidFill>
                <a:schemeClr val="bg1"/>
              </a:solidFill>
            </a:endParaRPr>
          </a:p>
        </p:txBody>
      </p:sp>
      <p:sp>
        <p:nvSpPr>
          <p:cNvPr id="28" name="Bogen 27"/>
          <p:cNvSpPr/>
          <p:nvPr/>
        </p:nvSpPr>
        <p:spPr>
          <a:xfrm>
            <a:off x="2970095" y="3050466"/>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 name="Bogen 28"/>
          <p:cNvSpPr/>
          <p:nvPr/>
        </p:nvSpPr>
        <p:spPr>
          <a:xfrm>
            <a:off x="2579107" y="3050466"/>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Bogen 29"/>
          <p:cNvSpPr/>
          <p:nvPr/>
        </p:nvSpPr>
        <p:spPr>
          <a:xfrm>
            <a:off x="5232593" y="3053964"/>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1" name="Textfeld 30"/>
          <p:cNvSpPr txBox="1"/>
          <p:nvPr/>
        </p:nvSpPr>
        <p:spPr>
          <a:xfrm>
            <a:off x="4829175" y="2703932"/>
            <a:ext cx="1425840" cy="369332"/>
          </a:xfrm>
          <a:prstGeom prst="rect">
            <a:avLst/>
          </a:prstGeom>
          <a:noFill/>
        </p:spPr>
        <p:txBody>
          <a:bodyPr wrap="none" rtlCol="0">
            <a:spAutoFit/>
          </a:bodyPr>
          <a:lstStyle/>
          <a:p>
            <a:r>
              <a:rPr lang="en-US" dirty="0" smtClean="0">
                <a:solidFill>
                  <a:schemeClr val="bg1"/>
                </a:solidFill>
              </a:rPr>
              <a:t>Instance of IA</a:t>
            </a:r>
            <a:endParaRPr lang="de-DE" dirty="0">
              <a:solidFill>
                <a:schemeClr val="bg1"/>
              </a:solidFill>
            </a:endParaRPr>
          </a:p>
        </p:txBody>
      </p:sp>
    </p:spTree>
    <p:extLst>
      <p:ext uri="{BB962C8B-B14F-4D97-AF65-F5344CB8AC3E}">
        <p14:creationId xmlns:p14="http://schemas.microsoft.com/office/powerpoint/2010/main" val="29877844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189972" cy="1499616"/>
          </a:xfrm>
        </p:spPr>
        <p:txBody>
          <a:bodyPr/>
          <a:lstStyle/>
          <a:p>
            <a:r>
              <a:rPr lang="en-US" dirty="0" smtClean="0"/>
              <a:t>Die </a:t>
            </a:r>
            <a:r>
              <a:rPr lang="en-US" dirty="0" err="1" smtClean="0"/>
              <a:t>Lösung</a:t>
            </a:r>
            <a:r>
              <a:rPr lang="en-US" dirty="0" smtClean="0"/>
              <a:t> </a:t>
            </a:r>
            <a:r>
              <a:rPr lang="en-US" dirty="0" err="1" smtClean="0"/>
              <a:t>zu</a:t>
            </a:r>
            <a:r>
              <a:rPr lang="en-US" dirty="0" smtClean="0"/>
              <a:t> </a:t>
            </a:r>
            <a:r>
              <a:rPr lang="en-US" dirty="0" err="1" smtClean="0"/>
              <a:t>dem</a:t>
            </a:r>
            <a:r>
              <a:rPr lang="en-US" dirty="0" smtClean="0"/>
              <a:t> problem… IOC Container</a:t>
            </a:r>
            <a:endParaRPr lang="de-DE" dirty="0"/>
          </a:p>
        </p:txBody>
      </p:sp>
      <p:sp>
        <p:nvSpPr>
          <p:cNvPr id="3" name="Inhaltsplatzhalter 2"/>
          <p:cNvSpPr>
            <a:spLocks noGrp="1"/>
          </p:cNvSpPr>
          <p:nvPr>
            <p:ph idx="1"/>
          </p:nvPr>
        </p:nvSpPr>
        <p:spPr/>
        <p:txBody>
          <a:bodyPr>
            <a:normAutofit/>
          </a:bodyPr>
          <a:lstStyle/>
          <a:p>
            <a:pPr marL="0" indent="0" algn="ctr">
              <a:buNone/>
            </a:pPr>
            <a:r>
              <a:rPr lang="en-US" sz="3600" b="1" dirty="0" smtClean="0">
                <a:solidFill>
                  <a:srgbClr val="FFFF00"/>
                </a:solidFill>
              </a:rPr>
              <a:t>I</a:t>
            </a:r>
            <a:r>
              <a:rPr lang="en-US" sz="3600" dirty="0" smtClean="0"/>
              <a:t>nversion </a:t>
            </a:r>
            <a:r>
              <a:rPr lang="en-US" sz="3600" b="1" dirty="0" smtClean="0">
                <a:solidFill>
                  <a:srgbClr val="FFFF00"/>
                </a:solidFill>
              </a:rPr>
              <a:t>O</a:t>
            </a:r>
            <a:r>
              <a:rPr lang="en-US" sz="3600" dirty="0" smtClean="0"/>
              <a:t>f </a:t>
            </a:r>
            <a:r>
              <a:rPr lang="en-US" sz="3600" b="1" dirty="0" smtClean="0">
                <a:solidFill>
                  <a:srgbClr val="FFFF00"/>
                </a:solidFill>
              </a:rPr>
              <a:t>C</a:t>
            </a:r>
            <a:r>
              <a:rPr lang="en-US" sz="3600" dirty="0" smtClean="0"/>
              <a:t>ontrol Container</a:t>
            </a:r>
          </a:p>
          <a:p>
            <a:pPr marL="0" indent="0" algn="ctr">
              <a:buNone/>
            </a:pPr>
            <a:endParaRPr lang="en-US" sz="3600" dirty="0"/>
          </a:p>
          <a:p>
            <a:pPr marL="0" indent="0" algn="ctr">
              <a:buNone/>
            </a:pPr>
            <a:r>
              <a:rPr lang="en-US" sz="3600" dirty="0" err="1" smtClean="0"/>
              <a:t>z.B</a:t>
            </a:r>
            <a:r>
              <a:rPr lang="en-US" sz="3600" dirty="0" smtClean="0"/>
              <a:t>. Unity von Microsoft Pattern &amp; Practice Group,</a:t>
            </a:r>
          </a:p>
          <a:p>
            <a:pPr marL="0" indent="0" algn="ctr">
              <a:buNone/>
            </a:pPr>
            <a:r>
              <a:rPr lang="en-US" sz="3600" dirty="0" err="1" smtClean="0"/>
              <a:t>Ninject</a:t>
            </a:r>
            <a:r>
              <a:rPr lang="en-US" sz="3600" dirty="0" smtClean="0"/>
              <a:t>, Castle Windsor, …</a:t>
            </a:r>
            <a:endParaRPr lang="de-DE" sz="3600" dirty="0"/>
          </a:p>
        </p:txBody>
      </p:sp>
    </p:spTree>
    <p:extLst>
      <p:ext uri="{BB962C8B-B14F-4D97-AF65-F5344CB8AC3E}">
        <p14:creationId xmlns:p14="http://schemas.microsoft.com/office/powerpoint/2010/main" val="178770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Agenda</a:t>
            </a:r>
            <a:endParaRPr lang="de-DE" dirty="0"/>
          </a:p>
        </p:txBody>
      </p:sp>
      <p:sp>
        <p:nvSpPr>
          <p:cNvPr id="3" name="Inhaltsplatzhalter 2"/>
          <p:cNvSpPr>
            <a:spLocks noGrp="1"/>
          </p:cNvSpPr>
          <p:nvPr>
            <p:ph idx="1"/>
          </p:nvPr>
        </p:nvSpPr>
        <p:spPr/>
        <p:txBody>
          <a:bodyPr/>
          <a:lstStyle/>
          <a:p>
            <a:r>
              <a:rPr lang="de-DE" sz="2800" dirty="0" smtClean="0"/>
              <a:t>Das Beispiel-System</a:t>
            </a:r>
          </a:p>
          <a:p>
            <a:r>
              <a:rPr lang="de-DE" sz="2800" dirty="0" smtClean="0"/>
              <a:t>Die erforderlichen Schritte / Zutaten…</a:t>
            </a:r>
          </a:p>
          <a:p>
            <a:pPr lvl="1"/>
            <a:r>
              <a:rPr lang="en-US" sz="2400" dirty="0" smtClean="0"/>
              <a:t> IOC</a:t>
            </a:r>
          </a:p>
          <a:p>
            <a:pPr lvl="1"/>
            <a:r>
              <a:rPr lang="en-US" sz="2400" dirty="0" smtClean="0"/>
              <a:t> Fakes</a:t>
            </a:r>
          </a:p>
          <a:p>
            <a:pPr lvl="1"/>
            <a:r>
              <a:rPr lang="en-US" sz="2400" dirty="0" smtClean="0"/>
              <a:t> Local DB</a:t>
            </a:r>
          </a:p>
          <a:p>
            <a:pPr lvl="1"/>
            <a:r>
              <a:rPr lang="en-US" sz="2400" dirty="0" smtClean="0"/>
              <a:t> Self Host</a:t>
            </a:r>
          </a:p>
          <a:p>
            <a:pPr lvl="1"/>
            <a:r>
              <a:rPr lang="en-US" sz="2400" dirty="0" smtClean="0"/>
              <a:t> UI Tests</a:t>
            </a:r>
          </a:p>
          <a:p>
            <a:endParaRPr lang="de-DE" dirty="0"/>
          </a:p>
        </p:txBody>
      </p:sp>
    </p:spTree>
    <p:extLst>
      <p:ext uri="{BB962C8B-B14F-4D97-AF65-F5344CB8AC3E}">
        <p14:creationId xmlns:p14="http://schemas.microsoft.com/office/powerpoint/2010/main" val="2134689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228072" cy="1499616"/>
          </a:xfrm>
        </p:spPr>
        <p:txBody>
          <a:bodyPr/>
          <a:lstStyle/>
          <a:p>
            <a:r>
              <a:rPr lang="en-US" dirty="0" smtClean="0"/>
              <a:t>IOC Container</a:t>
            </a:r>
            <a:endParaRPr lang="de-DE" dirty="0"/>
          </a:p>
        </p:txBody>
      </p:sp>
      <p:sp>
        <p:nvSpPr>
          <p:cNvPr id="4" name="Rechteck 3"/>
          <p:cNvSpPr/>
          <p:nvPr/>
        </p:nvSpPr>
        <p:spPr>
          <a:xfrm>
            <a:off x="0" y="1895688"/>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FFFF00"/>
              </a:solidFill>
            </a:endParaRPr>
          </a:p>
        </p:txBody>
      </p:sp>
      <p:grpSp>
        <p:nvGrpSpPr>
          <p:cNvPr id="5" name="Gruppieren 4"/>
          <p:cNvGrpSpPr/>
          <p:nvPr/>
        </p:nvGrpSpPr>
        <p:grpSpPr>
          <a:xfrm rot="16200000">
            <a:off x="6445251" y="4193371"/>
            <a:ext cx="304800" cy="568325"/>
            <a:chOff x="7531100" y="3263900"/>
            <a:chExt cx="304800" cy="568325"/>
          </a:xfrm>
        </p:grpSpPr>
        <p:sp>
          <p:nvSpPr>
            <p:cNvPr id="6" name="Ellipse 5"/>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r Verbinder 6"/>
            <p:cNvCxnSpPr>
              <a:stCxn id="6"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Rechteck 7"/>
          <p:cNvSpPr/>
          <p:nvPr/>
        </p:nvSpPr>
        <p:spPr>
          <a:xfrm>
            <a:off x="6881814"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A</a:t>
            </a:r>
            <a:endParaRPr lang="de-DE" dirty="0"/>
          </a:p>
        </p:txBody>
      </p:sp>
      <p:sp>
        <p:nvSpPr>
          <p:cNvPr id="9" name="Rechteck 8"/>
          <p:cNvSpPr/>
          <p:nvPr/>
        </p:nvSpPr>
        <p:spPr>
          <a:xfrm>
            <a:off x="4330700"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B</a:t>
            </a:r>
            <a:endParaRPr lang="de-DE" dirty="0"/>
          </a:p>
        </p:txBody>
      </p:sp>
      <p:cxnSp>
        <p:nvCxnSpPr>
          <p:cNvPr id="10" name="Gerade Verbindung mit Pfeil 9"/>
          <p:cNvCxnSpPr>
            <a:stCxn id="9" idx="3"/>
          </p:cNvCxnSpPr>
          <p:nvPr/>
        </p:nvCxnSpPr>
        <p:spPr>
          <a:xfrm>
            <a:off x="5950700" y="44664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6278177" y="3955800"/>
            <a:ext cx="375424" cy="369332"/>
          </a:xfrm>
          <a:prstGeom prst="rect">
            <a:avLst/>
          </a:prstGeom>
          <a:noFill/>
        </p:spPr>
        <p:txBody>
          <a:bodyPr wrap="none" rtlCol="0">
            <a:spAutoFit/>
          </a:bodyPr>
          <a:lstStyle/>
          <a:p>
            <a:r>
              <a:rPr lang="en-US" dirty="0" smtClean="0">
                <a:solidFill>
                  <a:schemeClr val="bg1"/>
                </a:solidFill>
              </a:rPr>
              <a:t>IA</a:t>
            </a:r>
            <a:endParaRPr lang="de-DE" dirty="0">
              <a:solidFill>
                <a:schemeClr val="bg1"/>
              </a:solidFill>
            </a:endParaRPr>
          </a:p>
        </p:txBody>
      </p:sp>
      <p:grpSp>
        <p:nvGrpSpPr>
          <p:cNvPr id="12" name="Gruppieren 11"/>
          <p:cNvGrpSpPr/>
          <p:nvPr/>
        </p:nvGrpSpPr>
        <p:grpSpPr>
          <a:xfrm rot="16200000">
            <a:off x="3894137" y="4193371"/>
            <a:ext cx="304800" cy="568325"/>
            <a:chOff x="7531100" y="3263900"/>
            <a:chExt cx="304800" cy="568325"/>
          </a:xfrm>
        </p:grpSpPr>
        <p:sp>
          <p:nvSpPr>
            <p:cNvPr id="13" name="Ellipse 12"/>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r Verbinder 13"/>
            <p:cNvCxnSpPr>
              <a:stCxn id="13"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Rechteck 14"/>
          <p:cNvSpPr/>
          <p:nvPr/>
        </p:nvSpPr>
        <p:spPr>
          <a:xfrm>
            <a:off x="1779586"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C</a:t>
            </a:r>
            <a:endParaRPr lang="de-DE" dirty="0"/>
          </a:p>
        </p:txBody>
      </p:sp>
      <p:cxnSp>
        <p:nvCxnSpPr>
          <p:cNvPr id="16" name="Gerade Verbindung mit Pfeil 15"/>
          <p:cNvCxnSpPr>
            <a:stCxn id="15" idx="3"/>
          </p:cNvCxnSpPr>
          <p:nvPr/>
        </p:nvCxnSpPr>
        <p:spPr>
          <a:xfrm>
            <a:off x="3399586" y="44664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3727063" y="3955800"/>
            <a:ext cx="351378" cy="369332"/>
          </a:xfrm>
          <a:prstGeom prst="rect">
            <a:avLst/>
          </a:prstGeom>
          <a:noFill/>
        </p:spPr>
        <p:txBody>
          <a:bodyPr wrap="none" rtlCol="0">
            <a:spAutoFit/>
          </a:bodyPr>
          <a:lstStyle/>
          <a:p>
            <a:r>
              <a:rPr lang="en-US" dirty="0" smtClean="0">
                <a:solidFill>
                  <a:schemeClr val="bg1"/>
                </a:solidFill>
              </a:rPr>
              <a:t>IB</a:t>
            </a:r>
            <a:endParaRPr lang="de-DE" dirty="0">
              <a:solidFill>
                <a:schemeClr val="bg1"/>
              </a:solidFill>
            </a:endParaRPr>
          </a:p>
        </p:txBody>
      </p:sp>
      <p:grpSp>
        <p:nvGrpSpPr>
          <p:cNvPr id="18" name="Gruppieren 17"/>
          <p:cNvGrpSpPr/>
          <p:nvPr/>
        </p:nvGrpSpPr>
        <p:grpSpPr>
          <a:xfrm rot="16200000">
            <a:off x="1328737" y="4187804"/>
            <a:ext cx="304800" cy="568325"/>
            <a:chOff x="7531100" y="3263900"/>
            <a:chExt cx="304800" cy="568325"/>
          </a:xfrm>
        </p:grpSpPr>
        <p:sp>
          <p:nvSpPr>
            <p:cNvPr id="19" name="Ellipse 18"/>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Gerader Verbinder 19"/>
            <p:cNvCxnSpPr>
              <a:stCxn id="19"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feld 20"/>
          <p:cNvSpPr txBox="1"/>
          <p:nvPr/>
        </p:nvSpPr>
        <p:spPr>
          <a:xfrm>
            <a:off x="1161663" y="3950233"/>
            <a:ext cx="375424" cy="369332"/>
          </a:xfrm>
          <a:prstGeom prst="rect">
            <a:avLst/>
          </a:prstGeom>
          <a:noFill/>
        </p:spPr>
        <p:txBody>
          <a:bodyPr wrap="none" rtlCol="0">
            <a:spAutoFit/>
          </a:bodyPr>
          <a:lstStyle/>
          <a:p>
            <a:r>
              <a:rPr lang="en-US" dirty="0" smtClean="0">
                <a:solidFill>
                  <a:schemeClr val="bg1"/>
                </a:solidFill>
              </a:rPr>
              <a:t>IC</a:t>
            </a:r>
            <a:endParaRPr lang="de-DE" dirty="0">
              <a:solidFill>
                <a:schemeClr val="bg1"/>
              </a:solidFill>
            </a:endParaRPr>
          </a:p>
        </p:txBody>
      </p:sp>
      <p:sp>
        <p:nvSpPr>
          <p:cNvPr id="22" name="Textfeld 21"/>
          <p:cNvSpPr txBox="1"/>
          <p:nvPr/>
        </p:nvSpPr>
        <p:spPr>
          <a:xfrm>
            <a:off x="591210" y="3262732"/>
            <a:ext cx="1520031" cy="369332"/>
          </a:xfrm>
          <a:prstGeom prst="rect">
            <a:avLst/>
          </a:prstGeom>
          <a:noFill/>
        </p:spPr>
        <p:txBody>
          <a:bodyPr wrap="none" rtlCol="0">
            <a:spAutoFit/>
          </a:bodyPr>
          <a:lstStyle/>
          <a:p>
            <a:r>
              <a:rPr lang="en-US" b="1" dirty="0" smtClean="0">
                <a:solidFill>
                  <a:srgbClr val="FFFF00"/>
                </a:solidFill>
              </a:rPr>
              <a:t>Instance of IA</a:t>
            </a:r>
            <a:endParaRPr lang="de-DE" b="1" dirty="0">
              <a:solidFill>
                <a:srgbClr val="FFFF00"/>
              </a:solidFill>
            </a:endParaRPr>
          </a:p>
        </p:txBody>
      </p:sp>
      <p:sp>
        <p:nvSpPr>
          <p:cNvPr id="23" name="Textfeld 22"/>
          <p:cNvSpPr txBox="1"/>
          <p:nvPr/>
        </p:nvSpPr>
        <p:spPr>
          <a:xfrm>
            <a:off x="2063363" y="3268299"/>
            <a:ext cx="1401794" cy="369332"/>
          </a:xfrm>
          <a:prstGeom prst="rect">
            <a:avLst/>
          </a:prstGeom>
          <a:noFill/>
        </p:spPr>
        <p:txBody>
          <a:bodyPr wrap="none" rtlCol="0">
            <a:spAutoFit/>
          </a:bodyPr>
          <a:lstStyle/>
          <a:p>
            <a:r>
              <a:rPr lang="en-US" dirty="0" smtClean="0">
                <a:solidFill>
                  <a:schemeClr val="bg1"/>
                </a:solidFill>
              </a:rPr>
              <a:t>Instance of IB</a:t>
            </a:r>
            <a:endParaRPr lang="de-DE" dirty="0">
              <a:solidFill>
                <a:schemeClr val="bg1"/>
              </a:solidFill>
            </a:endParaRPr>
          </a:p>
        </p:txBody>
      </p:sp>
      <p:sp>
        <p:nvSpPr>
          <p:cNvPr id="28" name="Bogen 27"/>
          <p:cNvSpPr/>
          <p:nvPr/>
        </p:nvSpPr>
        <p:spPr>
          <a:xfrm>
            <a:off x="2055695" y="3609266"/>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9" name="Bogen 28"/>
          <p:cNvSpPr/>
          <p:nvPr/>
        </p:nvSpPr>
        <p:spPr>
          <a:xfrm>
            <a:off x="1664707" y="3609266"/>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Bogen 29"/>
          <p:cNvSpPr/>
          <p:nvPr/>
        </p:nvSpPr>
        <p:spPr>
          <a:xfrm>
            <a:off x="4318193" y="3612764"/>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1" name="Textfeld 30"/>
          <p:cNvSpPr txBox="1"/>
          <p:nvPr/>
        </p:nvSpPr>
        <p:spPr>
          <a:xfrm>
            <a:off x="3914775" y="3262732"/>
            <a:ext cx="1425840" cy="369332"/>
          </a:xfrm>
          <a:prstGeom prst="rect">
            <a:avLst/>
          </a:prstGeom>
          <a:noFill/>
        </p:spPr>
        <p:txBody>
          <a:bodyPr wrap="none" rtlCol="0">
            <a:spAutoFit/>
          </a:bodyPr>
          <a:lstStyle/>
          <a:p>
            <a:r>
              <a:rPr lang="en-US" dirty="0" smtClean="0">
                <a:solidFill>
                  <a:schemeClr val="bg1"/>
                </a:solidFill>
              </a:rPr>
              <a:t>Instance of IA</a:t>
            </a:r>
            <a:endParaRPr lang="de-DE" dirty="0">
              <a:solidFill>
                <a:schemeClr val="bg1"/>
              </a:solidFill>
            </a:endParaRPr>
          </a:p>
        </p:txBody>
      </p:sp>
      <p:sp>
        <p:nvSpPr>
          <p:cNvPr id="3" name="Textfeld 2"/>
          <p:cNvSpPr txBox="1"/>
          <p:nvPr/>
        </p:nvSpPr>
        <p:spPr>
          <a:xfrm>
            <a:off x="9882828" y="2488466"/>
            <a:ext cx="1435008" cy="1200329"/>
          </a:xfrm>
          <a:prstGeom prst="rect">
            <a:avLst/>
          </a:prstGeom>
          <a:noFill/>
        </p:spPr>
        <p:txBody>
          <a:bodyPr wrap="none" rtlCol="0">
            <a:spAutoFit/>
          </a:bodyPr>
          <a:lstStyle/>
          <a:p>
            <a:r>
              <a:rPr lang="en-US" u="sng" dirty="0" smtClean="0">
                <a:solidFill>
                  <a:schemeClr val="bg1"/>
                </a:solidFill>
              </a:rPr>
              <a:t>Configuration</a:t>
            </a:r>
          </a:p>
          <a:p>
            <a:r>
              <a:rPr lang="en-US" dirty="0" smtClean="0">
                <a:solidFill>
                  <a:schemeClr val="bg1"/>
                </a:solidFill>
              </a:rPr>
              <a:t>IA =&gt; class A</a:t>
            </a:r>
          </a:p>
          <a:p>
            <a:r>
              <a:rPr lang="en-US" dirty="0" smtClean="0">
                <a:solidFill>
                  <a:schemeClr val="bg1"/>
                </a:solidFill>
              </a:rPr>
              <a:t>IB =&gt; class B</a:t>
            </a:r>
          </a:p>
          <a:p>
            <a:r>
              <a:rPr lang="en-US" dirty="0" smtClean="0">
                <a:solidFill>
                  <a:schemeClr val="bg1"/>
                </a:solidFill>
              </a:rPr>
              <a:t>IC =&gt; class C</a:t>
            </a:r>
            <a:endParaRPr lang="de-DE" dirty="0">
              <a:solidFill>
                <a:schemeClr val="bg1"/>
              </a:solidFill>
            </a:endParaRPr>
          </a:p>
        </p:txBody>
      </p:sp>
      <p:sp>
        <p:nvSpPr>
          <p:cNvPr id="24" name="Rechteck 23"/>
          <p:cNvSpPr/>
          <p:nvPr/>
        </p:nvSpPr>
        <p:spPr>
          <a:xfrm>
            <a:off x="9677400" y="2387601"/>
            <a:ext cx="1841500" cy="14351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31"/>
          <p:cNvSpPr/>
          <p:nvPr/>
        </p:nvSpPr>
        <p:spPr>
          <a:xfrm>
            <a:off x="494290" y="3088630"/>
            <a:ext cx="8281409" cy="205487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5" name="Gruppieren 34"/>
          <p:cNvGrpSpPr/>
          <p:nvPr/>
        </p:nvGrpSpPr>
        <p:grpSpPr>
          <a:xfrm>
            <a:off x="698500" y="3262732"/>
            <a:ext cx="1412741" cy="346534"/>
            <a:chOff x="698500" y="3262732"/>
            <a:chExt cx="1412741" cy="346534"/>
          </a:xfrm>
        </p:grpSpPr>
        <p:cxnSp>
          <p:nvCxnSpPr>
            <p:cNvPr id="26" name="Gerader Verbinder 25"/>
            <p:cNvCxnSpPr/>
            <p:nvPr/>
          </p:nvCxnSpPr>
          <p:spPr>
            <a:xfrm>
              <a:off x="698500" y="3262732"/>
              <a:ext cx="1412741" cy="34653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p:nvCxnSpPr>
          <p:spPr>
            <a:xfrm flipV="1">
              <a:off x="709447" y="3277774"/>
              <a:ext cx="1336260" cy="30869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Textfeld 35"/>
          <p:cNvSpPr txBox="1"/>
          <p:nvPr/>
        </p:nvSpPr>
        <p:spPr>
          <a:xfrm>
            <a:off x="3762375" y="2687754"/>
            <a:ext cx="1507144" cy="369332"/>
          </a:xfrm>
          <a:prstGeom prst="rect">
            <a:avLst/>
          </a:prstGeom>
          <a:noFill/>
        </p:spPr>
        <p:txBody>
          <a:bodyPr wrap="none" rtlCol="0">
            <a:spAutoFit/>
          </a:bodyPr>
          <a:lstStyle/>
          <a:p>
            <a:r>
              <a:rPr lang="en-US" dirty="0" smtClean="0">
                <a:solidFill>
                  <a:schemeClr val="bg1"/>
                </a:solidFill>
              </a:rPr>
              <a:t>IOC Container</a:t>
            </a:r>
            <a:endParaRPr lang="de-DE" dirty="0">
              <a:solidFill>
                <a:schemeClr val="bg1"/>
              </a:solidFill>
            </a:endParaRPr>
          </a:p>
        </p:txBody>
      </p:sp>
    </p:spTree>
    <p:extLst>
      <p:ext uri="{BB962C8B-B14F-4D97-AF65-F5344CB8AC3E}">
        <p14:creationId xmlns:p14="http://schemas.microsoft.com/office/powerpoint/2010/main" val="3738413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hteck 15"/>
          <p:cNvSpPr/>
          <p:nvPr/>
        </p:nvSpPr>
        <p:spPr>
          <a:xfrm>
            <a:off x="0" y="1930400"/>
            <a:ext cx="11925300" cy="17145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1"/>
              </a:solidFill>
            </a:endParaRPr>
          </a:p>
        </p:txBody>
      </p:sp>
      <p:sp>
        <p:nvSpPr>
          <p:cNvPr id="2" name="Titel 1"/>
          <p:cNvSpPr>
            <a:spLocks noGrp="1"/>
          </p:cNvSpPr>
          <p:nvPr>
            <p:ph type="title"/>
          </p:nvPr>
        </p:nvSpPr>
        <p:spPr/>
        <p:txBody>
          <a:bodyPr/>
          <a:lstStyle/>
          <a:p>
            <a:r>
              <a:rPr lang="en-US" dirty="0" smtClean="0"/>
              <a:t>Constructor Injection</a:t>
            </a:r>
            <a:endParaRPr lang="de-DE" dirty="0"/>
          </a:p>
        </p:txBody>
      </p:sp>
      <p:sp>
        <p:nvSpPr>
          <p:cNvPr id="24" name="Textfeld 23"/>
          <p:cNvSpPr txBox="1"/>
          <p:nvPr/>
        </p:nvSpPr>
        <p:spPr>
          <a:xfrm>
            <a:off x="863600" y="4064000"/>
            <a:ext cx="11061700" cy="1323439"/>
          </a:xfrm>
          <a:prstGeom prst="rect">
            <a:avLst/>
          </a:prstGeom>
          <a:noFill/>
        </p:spPr>
        <p:txBody>
          <a:bodyPr wrap="square" rtlCol="0">
            <a:spAutoFit/>
          </a:bodyPr>
          <a:lstStyle/>
          <a:p>
            <a:r>
              <a:rPr lang="en-US" sz="2000" dirty="0" err="1" smtClean="0">
                <a:latin typeface="Consolas" panose="020B0609020204030204" pitchFamily="49" charset="0"/>
                <a:cs typeface="Consolas" panose="020B0609020204030204" pitchFamily="49" charset="0"/>
              </a:rPr>
              <a:t>var</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unityContainer</a:t>
            </a:r>
            <a:r>
              <a:rPr lang="en-US" sz="2000" dirty="0" smtClean="0">
                <a:latin typeface="Consolas" panose="020B0609020204030204" pitchFamily="49" charset="0"/>
                <a:cs typeface="Consolas" panose="020B0609020204030204" pitchFamily="49" charset="0"/>
              </a:rPr>
              <a:t> = new </a:t>
            </a:r>
            <a:r>
              <a:rPr lang="en-US" sz="2000" dirty="0" err="1" smtClean="0">
                <a:latin typeface="Consolas" panose="020B0609020204030204" pitchFamily="49" charset="0"/>
                <a:cs typeface="Consolas" panose="020B0609020204030204" pitchFamily="49" charset="0"/>
              </a:rPr>
              <a:t>UnityContainer</a:t>
            </a:r>
            <a:r>
              <a:rPr lang="en-US" sz="2000" dirty="0" smtClean="0">
                <a:latin typeface="Consolas" panose="020B0609020204030204" pitchFamily="49" charset="0"/>
                <a:cs typeface="Consolas" panose="020B0609020204030204" pitchFamily="49" charset="0"/>
              </a:rPr>
              <a:t>();</a:t>
            </a:r>
          </a:p>
          <a:p>
            <a:r>
              <a:rPr lang="en-US" sz="2000" dirty="0" err="1" smtClean="0">
                <a:latin typeface="Consolas" panose="020B0609020204030204" pitchFamily="49" charset="0"/>
                <a:cs typeface="Consolas" panose="020B0609020204030204" pitchFamily="49" charset="0"/>
              </a:rPr>
              <a:t>unityContainer.RegisterType</a:t>
            </a:r>
            <a:r>
              <a:rPr lang="en-US" sz="2000" dirty="0" smtClean="0">
                <a:latin typeface="Consolas" panose="020B0609020204030204" pitchFamily="49" charset="0"/>
                <a:cs typeface="Consolas" panose="020B0609020204030204" pitchFamily="49" charset="0"/>
              </a:rPr>
              <a:t>&lt;IA,A&gt;();</a:t>
            </a:r>
          </a:p>
          <a:p>
            <a:r>
              <a:rPr lang="en-US" sz="2000" dirty="0" err="1" smtClean="0">
                <a:latin typeface="Consolas" panose="020B0609020204030204" pitchFamily="49" charset="0"/>
                <a:cs typeface="Consolas" panose="020B0609020204030204" pitchFamily="49" charset="0"/>
              </a:rPr>
              <a:t>unityContainer.RegisterType</a:t>
            </a:r>
            <a:r>
              <a:rPr lang="en-US" sz="2000" dirty="0" smtClean="0">
                <a:latin typeface="Consolas" panose="020B0609020204030204" pitchFamily="49" charset="0"/>
                <a:cs typeface="Consolas" panose="020B0609020204030204" pitchFamily="49" charset="0"/>
              </a:rPr>
              <a:t>&lt;IB,B&gt;();</a:t>
            </a:r>
          </a:p>
          <a:p>
            <a:r>
              <a:rPr lang="en-US" sz="2000" dirty="0" err="1" smtClean="0">
                <a:latin typeface="Consolas" panose="020B0609020204030204" pitchFamily="49" charset="0"/>
                <a:cs typeface="Consolas" panose="020B0609020204030204" pitchFamily="49" charset="0"/>
              </a:rPr>
              <a:t>unityContainer.RegisterType</a:t>
            </a:r>
            <a:r>
              <a:rPr lang="en-US" sz="2000" dirty="0" smtClean="0">
                <a:latin typeface="Consolas" panose="020B0609020204030204" pitchFamily="49" charset="0"/>
                <a:cs typeface="Consolas" panose="020B0609020204030204" pitchFamily="49" charset="0"/>
              </a:rPr>
              <a:t>&lt;IC,C&gt;();</a:t>
            </a:r>
            <a:endParaRPr lang="de-DE" sz="2000" dirty="0">
              <a:latin typeface="Consolas" panose="020B0609020204030204" pitchFamily="49" charset="0"/>
              <a:cs typeface="Consolas" panose="020B0609020204030204" pitchFamily="49" charset="0"/>
            </a:endParaRPr>
          </a:p>
        </p:txBody>
      </p:sp>
      <p:sp>
        <p:nvSpPr>
          <p:cNvPr id="12" name="Textfeld 11"/>
          <p:cNvSpPr txBox="1"/>
          <p:nvPr/>
        </p:nvSpPr>
        <p:spPr>
          <a:xfrm>
            <a:off x="1069028" y="2185697"/>
            <a:ext cx="1435008" cy="1200329"/>
          </a:xfrm>
          <a:prstGeom prst="rect">
            <a:avLst/>
          </a:prstGeom>
          <a:noFill/>
        </p:spPr>
        <p:txBody>
          <a:bodyPr wrap="none" rtlCol="0">
            <a:spAutoFit/>
          </a:bodyPr>
          <a:lstStyle/>
          <a:p>
            <a:r>
              <a:rPr lang="en-US" u="sng" dirty="0" smtClean="0">
                <a:solidFill>
                  <a:schemeClr val="bg1"/>
                </a:solidFill>
              </a:rPr>
              <a:t>Configuration</a:t>
            </a:r>
          </a:p>
          <a:p>
            <a:r>
              <a:rPr lang="en-US" dirty="0" smtClean="0">
                <a:solidFill>
                  <a:schemeClr val="bg1"/>
                </a:solidFill>
              </a:rPr>
              <a:t>IA =&gt; class A</a:t>
            </a:r>
          </a:p>
          <a:p>
            <a:r>
              <a:rPr lang="en-US" dirty="0" smtClean="0">
                <a:solidFill>
                  <a:schemeClr val="bg1"/>
                </a:solidFill>
              </a:rPr>
              <a:t>IB =&gt; class B</a:t>
            </a:r>
          </a:p>
          <a:p>
            <a:r>
              <a:rPr lang="en-US" dirty="0" smtClean="0">
                <a:solidFill>
                  <a:schemeClr val="bg1"/>
                </a:solidFill>
              </a:rPr>
              <a:t>IC =&gt; class C</a:t>
            </a:r>
            <a:endParaRPr lang="de-DE" dirty="0">
              <a:solidFill>
                <a:schemeClr val="bg1"/>
              </a:solidFill>
            </a:endParaRPr>
          </a:p>
        </p:txBody>
      </p:sp>
      <p:sp>
        <p:nvSpPr>
          <p:cNvPr id="13" name="Rechteck 12"/>
          <p:cNvSpPr/>
          <p:nvPr/>
        </p:nvSpPr>
        <p:spPr>
          <a:xfrm>
            <a:off x="863600" y="2084832"/>
            <a:ext cx="1841500" cy="14351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2899356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9720073" cy="1499616"/>
          </a:xfrm>
        </p:spPr>
        <p:txBody>
          <a:bodyPr/>
          <a:lstStyle/>
          <a:p>
            <a:r>
              <a:rPr lang="en-US" dirty="0" smtClean="0"/>
              <a:t>ASP.NET MVC / WEB API vs IOC Container</a:t>
            </a:r>
            <a:endParaRPr lang="de-DE" dirty="0"/>
          </a:p>
        </p:txBody>
      </p:sp>
      <p:sp>
        <p:nvSpPr>
          <p:cNvPr id="3" name="Inhaltsplatzhalter 2"/>
          <p:cNvSpPr>
            <a:spLocks noGrp="1"/>
          </p:cNvSpPr>
          <p:nvPr>
            <p:ph idx="1"/>
          </p:nvPr>
        </p:nvSpPr>
        <p:spPr>
          <a:xfrm>
            <a:off x="1024128" y="2286000"/>
            <a:ext cx="10824972" cy="4023360"/>
          </a:xfrm>
        </p:spPr>
        <p:txBody>
          <a:bodyPr>
            <a:normAutofit lnSpcReduction="10000"/>
          </a:bodyPr>
          <a:lstStyle/>
          <a:p>
            <a:r>
              <a:rPr lang="en-US" sz="2400" dirty="0" smtClean="0"/>
              <a:t>ASP.NET MVC / WEB API </a:t>
            </a:r>
            <a:r>
              <a:rPr lang="en-US" sz="2400" dirty="0" err="1" smtClean="0"/>
              <a:t>ist</a:t>
            </a:r>
            <a:r>
              <a:rPr lang="en-US" sz="2400" dirty="0" smtClean="0"/>
              <a:t> </a:t>
            </a:r>
            <a:r>
              <a:rPr lang="en-US" sz="2400" dirty="0" err="1" smtClean="0"/>
              <a:t>dafür</a:t>
            </a:r>
            <a:r>
              <a:rPr lang="en-US" sz="2400" dirty="0" smtClean="0"/>
              <a:t> </a:t>
            </a:r>
            <a:r>
              <a:rPr lang="en-US" sz="2400" dirty="0" err="1" smtClean="0"/>
              <a:t>schon</a:t>
            </a:r>
            <a:r>
              <a:rPr lang="en-US" sz="2400" dirty="0" smtClean="0"/>
              <a:t> </a:t>
            </a:r>
            <a:r>
              <a:rPr lang="en-US" sz="2400" dirty="0" err="1" smtClean="0"/>
              <a:t>vorbeteitet</a:t>
            </a:r>
            <a:r>
              <a:rPr lang="en-US" sz="2400" dirty="0" smtClean="0"/>
              <a:t>. Das </a:t>
            </a:r>
            <a:r>
              <a:rPr lang="en-US" sz="2400" dirty="0" err="1" smtClean="0"/>
              <a:t>Schlüsselwort</a:t>
            </a:r>
            <a:r>
              <a:rPr lang="en-US" sz="2400" dirty="0" smtClean="0"/>
              <a:t> </a:t>
            </a:r>
            <a:r>
              <a:rPr lang="en-US" sz="2400" dirty="0" err="1" smtClean="0"/>
              <a:t>dazu</a:t>
            </a:r>
            <a:r>
              <a:rPr lang="en-US" sz="2400" dirty="0" smtClean="0"/>
              <a:t> </a:t>
            </a:r>
            <a:r>
              <a:rPr lang="en-US" sz="2400" dirty="0" err="1" smtClean="0"/>
              <a:t>ist</a:t>
            </a:r>
            <a:r>
              <a:rPr lang="en-US" sz="2400" dirty="0" smtClean="0"/>
              <a:t> der </a:t>
            </a:r>
            <a:r>
              <a:rPr lang="en-US" sz="2400" dirty="0" err="1" smtClean="0"/>
              <a:t>DependencyResolver</a:t>
            </a:r>
            <a:r>
              <a:rPr lang="en-US" sz="2400" dirty="0" smtClean="0"/>
              <a:t>.</a:t>
            </a:r>
          </a:p>
          <a:p>
            <a:endParaRPr lang="en-US" sz="2400" dirty="0"/>
          </a:p>
          <a:p>
            <a:pPr marL="0" indent="0">
              <a:buNone/>
            </a:pPr>
            <a:r>
              <a:rPr lang="en-US" sz="2000" dirty="0" err="1" smtClean="0">
                <a:latin typeface="Consolas" panose="020B0609020204030204" pitchFamily="49" charset="0"/>
                <a:cs typeface="Consolas" panose="020B0609020204030204" pitchFamily="49" charset="0"/>
              </a:rPr>
              <a:t>var</a:t>
            </a:r>
            <a:r>
              <a:rPr lang="en-US" sz="2000" dirty="0" smtClean="0">
                <a:latin typeface="Consolas" panose="020B0609020204030204" pitchFamily="49" charset="0"/>
                <a:cs typeface="Consolas" panose="020B0609020204030204" pitchFamily="49" charset="0"/>
              </a:rPr>
              <a:t> </a:t>
            </a:r>
            <a:r>
              <a:rPr lang="en-US" sz="2000" dirty="0" err="1" smtClean="0">
                <a:latin typeface="Consolas" panose="020B0609020204030204" pitchFamily="49" charset="0"/>
                <a:cs typeface="Consolas" panose="020B0609020204030204" pitchFamily="49" charset="0"/>
              </a:rPr>
              <a:t>unityContainer</a:t>
            </a:r>
            <a:r>
              <a:rPr lang="en-US" sz="2000" dirty="0" smtClean="0">
                <a:latin typeface="Consolas" panose="020B0609020204030204" pitchFamily="49" charset="0"/>
                <a:cs typeface="Consolas" panose="020B0609020204030204" pitchFamily="49" charset="0"/>
              </a:rPr>
              <a:t> = new </a:t>
            </a:r>
            <a:r>
              <a:rPr lang="en-US" sz="2000" dirty="0" err="1" smtClean="0">
                <a:latin typeface="Consolas" panose="020B0609020204030204" pitchFamily="49" charset="0"/>
                <a:cs typeface="Consolas" panose="020B0609020204030204" pitchFamily="49" charset="0"/>
              </a:rPr>
              <a:t>UnityContainer</a:t>
            </a:r>
            <a:r>
              <a:rPr lang="en-US" sz="2000" dirty="0" smtClean="0">
                <a:latin typeface="Consolas" panose="020B0609020204030204" pitchFamily="49" charset="0"/>
                <a:cs typeface="Consolas" panose="020B0609020204030204" pitchFamily="49" charset="0"/>
              </a:rPr>
              <a:t>();</a:t>
            </a:r>
          </a:p>
          <a:p>
            <a:pPr marL="0" indent="0">
              <a:buNone/>
            </a:pPr>
            <a:r>
              <a:rPr lang="en-US" sz="2000" dirty="0" smtClean="0">
                <a:latin typeface="Consolas" panose="020B0609020204030204" pitchFamily="49" charset="0"/>
                <a:cs typeface="Consolas" panose="020B0609020204030204" pitchFamily="49" charset="0"/>
              </a:rPr>
              <a:t>…</a:t>
            </a:r>
          </a:p>
          <a:p>
            <a:pPr marL="0" indent="0">
              <a:buNone/>
            </a:pPr>
            <a:r>
              <a:rPr lang="en-US" sz="2000" dirty="0" smtClean="0">
                <a:latin typeface="Consolas" panose="020B0609020204030204" pitchFamily="49" charset="0"/>
                <a:cs typeface="Consolas" panose="020B0609020204030204" pitchFamily="49" charset="0"/>
              </a:rPr>
              <a:t>// </a:t>
            </a:r>
            <a:r>
              <a:rPr lang="en-US" sz="2000" dirty="0">
                <a:latin typeface="Consolas" panose="020B0609020204030204" pitchFamily="49" charset="0"/>
                <a:cs typeface="Consolas" panose="020B0609020204030204" pitchFamily="49" charset="0"/>
              </a:rPr>
              <a:t>Set the Web API </a:t>
            </a:r>
            <a:r>
              <a:rPr lang="en-US" sz="2000" dirty="0" smtClean="0">
                <a:latin typeface="Consolas" panose="020B0609020204030204" pitchFamily="49" charset="0"/>
                <a:cs typeface="Consolas" panose="020B0609020204030204" pitchFamily="49" charset="0"/>
              </a:rPr>
              <a:t>dependency</a:t>
            </a:r>
            <a:br>
              <a:rPr lang="en-US" sz="2000" dirty="0" smtClean="0">
                <a:latin typeface="Consolas" panose="020B0609020204030204" pitchFamily="49" charset="0"/>
                <a:cs typeface="Consolas" panose="020B0609020204030204" pitchFamily="49" charset="0"/>
              </a:rPr>
            </a:br>
            <a:r>
              <a:rPr lang="en-US" sz="2000" dirty="0" smtClean="0">
                <a:latin typeface="Consolas" panose="020B0609020204030204" pitchFamily="49" charset="0"/>
                <a:cs typeface="Consolas" panose="020B0609020204030204" pitchFamily="49" charset="0"/>
              </a:rPr>
              <a:t>Resolver.</a:t>
            </a:r>
            <a:r>
              <a:rPr lang="de-DE" sz="2000" dirty="0" err="1" smtClean="0">
                <a:latin typeface="Consolas" panose="020B0609020204030204" pitchFamily="49" charset="0"/>
                <a:cs typeface="Consolas" panose="020B0609020204030204" pitchFamily="49" charset="0"/>
              </a:rPr>
              <a:t>GlobalConfiguration.Configuration.DependencyResolver</a:t>
            </a:r>
            <a:r>
              <a:rPr lang="de-DE" sz="2000" dirty="0" smtClean="0">
                <a:latin typeface="Consolas" panose="020B0609020204030204" pitchFamily="49" charset="0"/>
                <a:cs typeface="Consolas" panose="020B0609020204030204" pitchFamily="49" charset="0"/>
              </a:rPr>
              <a:t> </a:t>
            </a:r>
            <a:r>
              <a:rPr lang="de-DE" sz="2000" dirty="0">
                <a:latin typeface="Consolas" panose="020B0609020204030204" pitchFamily="49" charset="0"/>
                <a:cs typeface="Consolas" panose="020B0609020204030204" pitchFamily="49" charset="0"/>
              </a:rPr>
              <a:t>= </a:t>
            </a:r>
            <a:r>
              <a:rPr lang="de-DE" sz="2000" dirty="0" smtClean="0">
                <a:latin typeface="Consolas" panose="020B0609020204030204" pitchFamily="49" charset="0"/>
                <a:cs typeface="Consolas" panose="020B0609020204030204" pitchFamily="49" charset="0"/>
              </a:rPr>
              <a:t/>
            </a:r>
            <a:br>
              <a:rPr lang="de-DE" sz="2000" dirty="0" smtClean="0">
                <a:latin typeface="Consolas" panose="020B0609020204030204" pitchFamily="49" charset="0"/>
                <a:cs typeface="Consolas" panose="020B0609020204030204" pitchFamily="49" charset="0"/>
              </a:rPr>
            </a:br>
            <a:r>
              <a:rPr lang="de-DE" sz="2000" dirty="0" smtClean="0">
                <a:latin typeface="Consolas" panose="020B0609020204030204" pitchFamily="49" charset="0"/>
                <a:cs typeface="Consolas" panose="020B0609020204030204" pitchFamily="49" charset="0"/>
              </a:rPr>
              <a:t>   </a:t>
            </a:r>
            <a:r>
              <a:rPr lang="de-DE" sz="2000" dirty="0" err="1" smtClean="0">
                <a:latin typeface="Consolas" panose="020B0609020204030204" pitchFamily="49" charset="0"/>
                <a:cs typeface="Consolas" panose="020B0609020204030204" pitchFamily="49" charset="0"/>
              </a:rPr>
              <a:t>new</a:t>
            </a:r>
            <a:r>
              <a:rPr lang="de-DE" sz="2000" dirty="0" smtClean="0">
                <a:latin typeface="Consolas" panose="020B0609020204030204" pitchFamily="49" charset="0"/>
                <a:cs typeface="Consolas" panose="020B0609020204030204" pitchFamily="49" charset="0"/>
              </a:rPr>
              <a:t> </a:t>
            </a:r>
            <a:r>
              <a:rPr lang="de-DE" sz="2000" dirty="0" err="1" smtClean="0">
                <a:latin typeface="Consolas" panose="020B0609020204030204" pitchFamily="49" charset="0"/>
                <a:cs typeface="Consolas" panose="020B0609020204030204" pitchFamily="49" charset="0"/>
              </a:rPr>
              <a:t>Unity.WebApi.UnityDependencyResolver</a:t>
            </a:r>
            <a:r>
              <a:rPr lang="de-DE" sz="2000" dirty="0" smtClean="0">
                <a:latin typeface="Consolas" panose="020B0609020204030204" pitchFamily="49" charset="0"/>
                <a:cs typeface="Consolas" panose="020B0609020204030204" pitchFamily="49" charset="0"/>
              </a:rPr>
              <a:t>(</a:t>
            </a:r>
            <a:r>
              <a:rPr lang="de-DE" sz="2000" dirty="0" err="1" smtClean="0">
                <a:latin typeface="Consolas" panose="020B0609020204030204" pitchFamily="49" charset="0"/>
                <a:cs typeface="Consolas" panose="020B0609020204030204" pitchFamily="49" charset="0"/>
              </a:rPr>
              <a:t>unityContainer</a:t>
            </a:r>
            <a:r>
              <a:rPr lang="de-DE" sz="2000" dirty="0">
                <a:latin typeface="Consolas" panose="020B0609020204030204" pitchFamily="49" charset="0"/>
                <a:cs typeface="Consolas" panose="020B0609020204030204" pitchFamily="49" charset="0"/>
              </a:rPr>
              <a:t>);</a:t>
            </a:r>
          </a:p>
          <a:p>
            <a:pPr marL="0" indent="0">
              <a:buNone/>
            </a:pPr>
            <a:r>
              <a:rPr lang="en-US" sz="2000" dirty="0" smtClean="0">
                <a:latin typeface="Consolas" panose="020B0609020204030204" pitchFamily="49" charset="0"/>
                <a:cs typeface="Consolas" panose="020B0609020204030204" pitchFamily="49" charset="0"/>
              </a:rPr>
              <a:t>// </a:t>
            </a:r>
            <a:r>
              <a:rPr lang="en-US" sz="2000" dirty="0">
                <a:latin typeface="Consolas" panose="020B0609020204030204" pitchFamily="49" charset="0"/>
                <a:cs typeface="Consolas" panose="020B0609020204030204" pitchFamily="49" charset="0"/>
              </a:rPr>
              <a:t>Set the MVC Dependency </a:t>
            </a:r>
            <a:r>
              <a:rPr lang="en-US" sz="2000" dirty="0" smtClean="0">
                <a:latin typeface="Consolas" panose="020B0609020204030204" pitchFamily="49" charset="0"/>
                <a:cs typeface="Consolas" panose="020B0609020204030204" pitchFamily="49" charset="0"/>
              </a:rPr>
              <a:t>Resolver</a:t>
            </a:r>
            <a:r>
              <a:rPr lang="de-DE" sz="2000" dirty="0" smtClean="0">
                <a:latin typeface="Consolas" panose="020B0609020204030204" pitchFamily="49" charset="0"/>
                <a:cs typeface="Consolas" panose="020B0609020204030204" pitchFamily="49" charset="0"/>
              </a:rPr>
              <a:t>      </a:t>
            </a:r>
            <a:br>
              <a:rPr lang="de-DE" sz="2000" dirty="0" smtClean="0">
                <a:latin typeface="Consolas" panose="020B0609020204030204" pitchFamily="49" charset="0"/>
                <a:cs typeface="Consolas" panose="020B0609020204030204" pitchFamily="49" charset="0"/>
              </a:rPr>
            </a:br>
            <a:r>
              <a:rPr lang="de-DE" sz="2000" dirty="0" err="1" smtClean="0">
                <a:latin typeface="Consolas" panose="020B0609020204030204" pitchFamily="49" charset="0"/>
                <a:cs typeface="Consolas" panose="020B0609020204030204" pitchFamily="49" charset="0"/>
              </a:rPr>
              <a:t>DependencyResolver.SetResolver</a:t>
            </a:r>
            <a:r>
              <a:rPr lang="de-DE" sz="2000" dirty="0" smtClean="0">
                <a:latin typeface="Consolas" panose="020B0609020204030204" pitchFamily="49" charset="0"/>
                <a:cs typeface="Consolas" panose="020B0609020204030204" pitchFamily="49" charset="0"/>
              </a:rPr>
              <a:t>(</a:t>
            </a:r>
            <a:br>
              <a:rPr lang="de-DE" sz="2000" dirty="0" smtClean="0">
                <a:latin typeface="Consolas" panose="020B0609020204030204" pitchFamily="49" charset="0"/>
                <a:cs typeface="Consolas" panose="020B0609020204030204" pitchFamily="49" charset="0"/>
              </a:rPr>
            </a:br>
            <a:r>
              <a:rPr lang="de-DE" sz="2000" dirty="0" smtClean="0">
                <a:latin typeface="Consolas" panose="020B0609020204030204" pitchFamily="49" charset="0"/>
                <a:cs typeface="Consolas" panose="020B0609020204030204" pitchFamily="49" charset="0"/>
              </a:rPr>
              <a:t>   </a:t>
            </a:r>
            <a:r>
              <a:rPr lang="de-DE" sz="2000" dirty="0" err="1" smtClean="0">
                <a:latin typeface="Consolas" panose="020B0609020204030204" pitchFamily="49" charset="0"/>
                <a:cs typeface="Consolas" panose="020B0609020204030204" pitchFamily="49" charset="0"/>
              </a:rPr>
              <a:t>new</a:t>
            </a:r>
            <a:r>
              <a:rPr lang="de-DE" sz="2000" dirty="0" smtClean="0">
                <a:latin typeface="Consolas" panose="020B0609020204030204" pitchFamily="49" charset="0"/>
                <a:cs typeface="Consolas" panose="020B0609020204030204" pitchFamily="49" charset="0"/>
              </a:rPr>
              <a:t> Unity.Mvc5.UnityDependencyResolver(</a:t>
            </a:r>
            <a:r>
              <a:rPr lang="de-DE" sz="2000" dirty="0" err="1" smtClean="0">
                <a:latin typeface="Consolas" panose="020B0609020204030204" pitchFamily="49" charset="0"/>
                <a:cs typeface="Consolas" panose="020B0609020204030204" pitchFamily="49" charset="0"/>
              </a:rPr>
              <a:t>unityContainer</a:t>
            </a:r>
            <a:r>
              <a:rPr lang="de-DE" sz="200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8840125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Schritt</a:t>
            </a:r>
            <a:r>
              <a:rPr lang="en-US" dirty="0" smtClean="0"/>
              <a:t> 3</a:t>
            </a:r>
            <a:endParaRPr lang="de-DE" dirty="0"/>
          </a:p>
        </p:txBody>
      </p:sp>
      <p:sp>
        <p:nvSpPr>
          <p:cNvPr id="3" name="Inhaltsplatzhalter 2"/>
          <p:cNvSpPr>
            <a:spLocks noGrp="1"/>
          </p:cNvSpPr>
          <p:nvPr>
            <p:ph idx="1"/>
          </p:nvPr>
        </p:nvSpPr>
        <p:spPr/>
        <p:txBody>
          <a:bodyPr>
            <a:normAutofit/>
          </a:bodyPr>
          <a:lstStyle/>
          <a:p>
            <a:r>
              <a:rPr lang="en-US" sz="2800" dirty="0" err="1" smtClean="0"/>
              <a:t>Einführung</a:t>
            </a:r>
            <a:r>
              <a:rPr lang="en-US" sz="2800" dirty="0" smtClean="0"/>
              <a:t> </a:t>
            </a:r>
            <a:r>
              <a:rPr lang="en-US" sz="2800" dirty="0" err="1" smtClean="0"/>
              <a:t>eines</a:t>
            </a:r>
            <a:r>
              <a:rPr lang="en-US" sz="2800" dirty="0" smtClean="0"/>
              <a:t> IOC Containers.</a:t>
            </a:r>
            <a:endParaRPr lang="de-DE" sz="2800" dirty="0"/>
          </a:p>
        </p:txBody>
      </p:sp>
    </p:spTree>
    <p:extLst>
      <p:ext uri="{BB962C8B-B14F-4D97-AF65-F5344CB8AC3E}">
        <p14:creationId xmlns:p14="http://schemas.microsoft.com/office/powerpoint/2010/main" val="28105776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Ich kann jetzt schon mal alles zusammenstecken, aber bringt mich das wirklich beim Testen weiter</a:t>
            </a:r>
            <a:r>
              <a:rPr lang="de-DE" sz="2800" dirty="0" smtClean="0"/>
              <a:t>?</a:t>
            </a:r>
          </a:p>
          <a:p>
            <a:endParaRPr lang="de-DE" sz="2800" dirty="0" smtClean="0"/>
          </a:p>
          <a:p>
            <a:pPr marL="0" indent="0">
              <a:buNone/>
            </a:pPr>
            <a:r>
              <a:rPr lang="de-DE" sz="2800" dirty="0" smtClean="0"/>
              <a:t>=&gt; Sind wir immer noch nicht da? </a:t>
            </a:r>
            <a:endParaRPr lang="de-DE" sz="2800" dirty="0" smtClean="0"/>
          </a:p>
        </p:txBody>
      </p:sp>
    </p:spTree>
    <p:extLst>
      <p:ext uri="{BB962C8B-B14F-4D97-AF65-F5344CB8AC3E}">
        <p14:creationId xmlns:p14="http://schemas.microsoft.com/office/powerpoint/2010/main" val="109618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Durch was ersetze ich sowas wie </a:t>
            </a:r>
            <a:r>
              <a:rPr lang="de-DE" sz="2800" dirty="0" err="1" smtClean="0"/>
              <a:t>TableStorage</a:t>
            </a:r>
            <a:r>
              <a:rPr lang="de-DE" sz="2800" dirty="0" smtClean="0"/>
              <a:t> und Database? </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err="1" smtClean="0"/>
              <a:t>Stubs</a:t>
            </a:r>
            <a:endParaRPr lang="de-DE" sz="2800" dirty="0"/>
          </a:p>
        </p:txBody>
      </p:sp>
    </p:spTree>
    <p:extLst>
      <p:ext uri="{BB962C8B-B14F-4D97-AF65-F5344CB8AC3E}">
        <p14:creationId xmlns:p14="http://schemas.microsoft.com/office/powerpoint/2010/main" val="237002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p>
        </p:txBody>
      </p:sp>
      <p:sp>
        <p:nvSpPr>
          <p:cNvPr id="2" name="Titel 1"/>
          <p:cNvSpPr>
            <a:spLocks noGrp="1"/>
          </p:cNvSpPr>
          <p:nvPr>
            <p:ph type="title"/>
          </p:nvPr>
        </p:nvSpPr>
        <p:spPr/>
        <p:txBody>
          <a:bodyPr/>
          <a:lstStyle/>
          <a:p>
            <a:r>
              <a:rPr lang="en-US" dirty="0" smtClean="0"/>
              <a:t>stubs</a:t>
            </a:r>
            <a:endParaRPr lang="de-DE" dirty="0"/>
          </a:p>
        </p:txBody>
      </p:sp>
      <p:sp>
        <p:nvSpPr>
          <p:cNvPr id="18" name="Rechteck 17"/>
          <p:cNvSpPr/>
          <p:nvPr/>
        </p:nvSpPr>
        <p:spPr>
          <a:xfrm>
            <a:off x="1264249" y="4474877"/>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TableStorage</a:t>
            </a:r>
            <a:endParaRPr lang="de-DE" sz="2400" dirty="0"/>
          </a:p>
        </p:txBody>
      </p:sp>
      <p:cxnSp>
        <p:nvCxnSpPr>
          <p:cNvPr id="20" name="Gerader Verbinder 19"/>
          <p:cNvCxnSpPr>
            <a:endCxn id="18" idx="0"/>
          </p:cNvCxnSpPr>
          <p:nvPr/>
        </p:nvCxnSpPr>
        <p:spPr>
          <a:xfrm>
            <a:off x="2478192" y="4083608"/>
            <a:ext cx="2" cy="3912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2334990" y="3769722"/>
            <a:ext cx="279400" cy="307994"/>
          </a:xfrm>
          <a:prstGeom prst="ellips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solidFill>
                <a:schemeClr val="dk1"/>
              </a:solidFill>
            </a:endParaRPr>
          </a:p>
        </p:txBody>
      </p:sp>
      <p:sp>
        <p:nvSpPr>
          <p:cNvPr id="23" name="Textfeld 22"/>
          <p:cNvSpPr txBox="1"/>
          <p:nvPr/>
        </p:nvSpPr>
        <p:spPr>
          <a:xfrm>
            <a:off x="2643727" y="3679544"/>
            <a:ext cx="1980479" cy="461665"/>
          </a:xfrm>
          <a:prstGeom prst="rect">
            <a:avLst/>
          </a:prstGeom>
          <a:noFill/>
        </p:spPr>
        <p:txBody>
          <a:bodyPr wrap="none" rtlCol="0">
            <a:spAutoFit/>
          </a:bodyPr>
          <a:lstStyle/>
          <a:p>
            <a:r>
              <a:rPr lang="en-US" sz="2400" dirty="0" err="1" smtClean="0">
                <a:solidFill>
                  <a:schemeClr val="bg1"/>
                </a:solidFill>
              </a:rPr>
              <a:t>INoSqlStorage</a:t>
            </a:r>
            <a:endParaRPr lang="de-DE" sz="2400" dirty="0">
              <a:solidFill>
                <a:schemeClr val="bg1"/>
              </a:solidFill>
            </a:endParaRPr>
          </a:p>
        </p:txBody>
      </p:sp>
      <p:sp>
        <p:nvSpPr>
          <p:cNvPr id="17" name="Rechteck 16"/>
          <p:cNvSpPr/>
          <p:nvPr/>
        </p:nvSpPr>
        <p:spPr>
          <a:xfrm>
            <a:off x="5244090" y="4500063"/>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TableStorage</a:t>
            </a:r>
            <a:endParaRPr lang="de-DE" sz="2400" dirty="0"/>
          </a:p>
        </p:txBody>
      </p:sp>
      <p:sp>
        <p:nvSpPr>
          <p:cNvPr id="28" name="Rechteck 27"/>
          <p:cNvSpPr/>
          <p:nvPr/>
        </p:nvSpPr>
        <p:spPr>
          <a:xfrm>
            <a:off x="8076190" y="4500063"/>
            <a:ext cx="2556084"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StubINoSqlStorage</a:t>
            </a:r>
            <a:endParaRPr lang="de-DE" sz="2400" dirty="0"/>
          </a:p>
        </p:txBody>
      </p:sp>
      <p:sp>
        <p:nvSpPr>
          <p:cNvPr id="29" name="Rechteck 28"/>
          <p:cNvSpPr/>
          <p:nvPr/>
        </p:nvSpPr>
        <p:spPr>
          <a:xfrm>
            <a:off x="6652433" y="2711981"/>
            <a:ext cx="2427889" cy="1024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INoSqlStorage</a:t>
            </a:r>
            <a:endParaRPr lang="de-DE" sz="2400" dirty="0"/>
          </a:p>
        </p:txBody>
      </p:sp>
      <p:sp>
        <p:nvSpPr>
          <p:cNvPr id="30" name="Gleichschenkliges Dreieck 29"/>
          <p:cNvSpPr/>
          <p:nvPr/>
        </p:nvSpPr>
        <p:spPr>
          <a:xfrm>
            <a:off x="7700840" y="3751123"/>
            <a:ext cx="331074" cy="339286"/>
          </a:xfrm>
          <a:prstGeom prst="triangle">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cxnSp>
        <p:nvCxnSpPr>
          <p:cNvPr id="13" name="Gewinkelte Verbindung 12"/>
          <p:cNvCxnSpPr>
            <a:stCxn id="30" idx="3"/>
            <a:endCxn id="17" idx="0"/>
          </p:cNvCxnSpPr>
          <p:nvPr/>
        </p:nvCxnSpPr>
        <p:spPr>
          <a:xfrm rot="5400000">
            <a:off x="6957379" y="3591065"/>
            <a:ext cx="409654" cy="1408342"/>
          </a:xfrm>
          <a:prstGeom prst="bentConnector3">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Gewinkelte Verbindung 14"/>
          <p:cNvCxnSpPr>
            <a:stCxn id="30" idx="3"/>
            <a:endCxn id="28" idx="0"/>
          </p:cNvCxnSpPr>
          <p:nvPr/>
        </p:nvCxnSpPr>
        <p:spPr>
          <a:xfrm rot="16200000" flipH="1">
            <a:off x="8405477" y="3551308"/>
            <a:ext cx="409654" cy="1487855"/>
          </a:xfrm>
          <a:prstGeom prst="bentConnector3">
            <a:avLst>
              <a:gd name="adj1" fmla="val 50000"/>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Pfeil nach rechts 32"/>
          <p:cNvSpPr/>
          <p:nvPr/>
        </p:nvSpPr>
        <p:spPr>
          <a:xfrm>
            <a:off x="4191000" y="4749800"/>
            <a:ext cx="622300" cy="457200"/>
          </a:xfrm>
          <a:prstGeom prst="rightArrow">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129798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10228072" cy="1499616"/>
          </a:xfrm>
        </p:spPr>
        <p:txBody>
          <a:bodyPr/>
          <a:lstStyle/>
          <a:p>
            <a:r>
              <a:rPr lang="en-US" dirty="0" smtClean="0"/>
              <a:t>IOC Container</a:t>
            </a:r>
            <a:endParaRPr lang="de-DE" dirty="0"/>
          </a:p>
        </p:txBody>
      </p:sp>
      <p:sp>
        <p:nvSpPr>
          <p:cNvPr id="4" name="Rechteck 3"/>
          <p:cNvSpPr/>
          <p:nvPr/>
        </p:nvSpPr>
        <p:spPr>
          <a:xfrm>
            <a:off x="0" y="1895688"/>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FFFF00"/>
              </a:solidFill>
            </a:endParaRPr>
          </a:p>
        </p:txBody>
      </p:sp>
      <p:grpSp>
        <p:nvGrpSpPr>
          <p:cNvPr id="5" name="Gruppieren 4"/>
          <p:cNvGrpSpPr/>
          <p:nvPr/>
        </p:nvGrpSpPr>
        <p:grpSpPr>
          <a:xfrm rot="16200000">
            <a:off x="7156451" y="4193371"/>
            <a:ext cx="304800" cy="568325"/>
            <a:chOff x="7531100" y="3263900"/>
            <a:chExt cx="304800" cy="568325"/>
          </a:xfrm>
        </p:grpSpPr>
        <p:sp>
          <p:nvSpPr>
            <p:cNvPr id="6" name="Ellipse 5"/>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r Verbinder 6"/>
            <p:cNvCxnSpPr>
              <a:stCxn id="6"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Rechteck 7"/>
          <p:cNvSpPr/>
          <p:nvPr/>
        </p:nvSpPr>
        <p:spPr>
          <a:xfrm>
            <a:off x="7593014"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StubIAClass</a:t>
            </a:r>
            <a:endParaRPr lang="de-DE" dirty="0"/>
          </a:p>
        </p:txBody>
      </p:sp>
      <p:sp>
        <p:nvSpPr>
          <p:cNvPr id="9" name="Rechteck 8"/>
          <p:cNvSpPr/>
          <p:nvPr/>
        </p:nvSpPr>
        <p:spPr>
          <a:xfrm>
            <a:off x="5041900"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B</a:t>
            </a:r>
            <a:endParaRPr lang="de-DE" dirty="0"/>
          </a:p>
        </p:txBody>
      </p:sp>
      <p:cxnSp>
        <p:nvCxnSpPr>
          <p:cNvPr id="10" name="Gerade Verbindung mit Pfeil 9"/>
          <p:cNvCxnSpPr>
            <a:stCxn id="9" idx="3"/>
          </p:cNvCxnSpPr>
          <p:nvPr/>
        </p:nvCxnSpPr>
        <p:spPr>
          <a:xfrm>
            <a:off x="6661900" y="44664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6989377" y="3955800"/>
            <a:ext cx="375424" cy="369332"/>
          </a:xfrm>
          <a:prstGeom prst="rect">
            <a:avLst/>
          </a:prstGeom>
          <a:noFill/>
        </p:spPr>
        <p:txBody>
          <a:bodyPr wrap="none" rtlCol="0">
            <a:spAutoFit/>
          </a:bodyPr>
          <a:lstStyle/>
          <a:p>
            <a:r>
              <a:rPr lang="en-US" dirty="0" smtClean="0">
                <a:solidFill>
                  <a:schemeClr val="bg1"/>
                </a:solidFill>
              </a:rPr>
              <a:t>IA</a:t>
            </a:r>
            <a:endParaRPr lang="de-DE" dirty="0">
              <a:solidFill>
                <a:schemeClr val="bg1"/>
              </a:solidFill>
            </a:endParaRPr>
          </a:p>
        </p:txBody>
      </p:sp>
      <p:grpSp>
        <p:nvGrpSpPr>
          <p:cNvPr id="12" name="Gruppieren 11"/>
          <p:cNvGrpSpPr/>
          <p:nvPr/>
        </p:nvGrpSpPr>
        <p:grpSpPr>
          <a:xfrm rot="16200000">
            <a:off x="4605337" y="4193371"/>
            <a:ext cx="304800" cy="568325"/>
            <a:chOff x="7531100" y="3263900"/>
            <a:chExt cx="304800" cy="568325"/>
          </a:xfrm>
        </p:grpSpPr>
        <p:sp>
          <p:nvSpPr>
            <p:cNvPr id="13" name="Ellipse 12"/>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r Verbinder 13"/>
            <p:cNvCxnSpPr>
              <a:stCxn id="13"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Rechteck 14"/>
          <p:cNvSpPr/>
          <p:nvPr/>
        </p:nvSpPr>
        <p:spPr>
          <a:xfrm>
            <a:off x="2490786" y="4179656"/>
            <a:ext cx="1620000" cy="573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 C</a:t>
            </a:r>
            <a:endParaRPr lang="de-DE" dirty="0"/>
          </a:p>
        </p:txBody>
      </p:sp>
      <p:cxnSp>
        <p:nvCxnSpPr>
          <p:cNvPr id="16" name="Gerade Verbindung mit Pfeil 15"/>
          <p:cNvCxnSpPr>
            <a:stCxn id="15" idx="3"/>
          </p:cNvCxnSpPr>
          <p:nvPr/>
        </p:nvCxnSpPr>
        <p:spPr>
          <a:xfrm>
            <a:off x="4110786" y="4466422"/>
            <a:ext cx="362789" cy="1111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4438263" y="3955800"/>
            <a:ext cx="351378" cy="369332"/>
          </a:xfrm>
          <a:prstGeom prst="rect">
            <a:avLst/>
          </a:prstGeom>
          <a:noFill/>
        </p:spPr>
        <p:txBody>
          <a:bodyPr wrap="none" rtlCol="0">
            <a:spAutoFit/>
          </a:bodyPr>
          <a:lstStyle/>
          <a:p>
            <a:r>
              <a:rPr lang="en-US" dirty="0" smtClean="0">
                <a:solidFill>
                  <a:schemeClr val="bg1"/>
                </a:solidFill>
              </a:rPr>
              <a:t>IB</a:t>
            </a:r>
            <a:endParaRPr lang="de-DE" dirty="0">
              <a:solidFill>
                <a:schemeClr val="bg1"/>
              </a:solidFill>
            </a:endParaRPr>
          </a:p>
        </p:txBody>
      </p:sp>
      <p:grpSp>
        <p:nvGrpSpPr>
          <p:cNvPr id="18" name="Gruppieren 17"/>
          <p:cNvGrpSpPr/>
          <p:nvPr/>
        </p:nvGrpSpPr>
        <p:grpSpPr>
          <a:xfrm rot="16200000">
            <a:off x="2039937" y="4187804"/>
            <a:ext cx="304800" cy="568325"/>
            <a:chOff x="7531100" y="3263900"/>
            <a:chExt cx="304800" cy="568325"/>
          </a:xfrm>
        </p:grpSpPr>
        <p:sp>
          <p:nvSpPr>
            <p:cNvPr id="19" name="Ellipse 18"/>
            <p:cNvSpPr/>
            <p:nvPr/>
          </p:nvSpPr>
          <p:spPr>
            <a:xfrm>
              <a:off x="7531100" y="3263900"/>
              <a:ext cx="304800" cy="30480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Gerader Verbinder 19"/>
            <p:cNvCxnSpPr>
              <a:stCxn id="19" idx="4"/>
            </p:cNvCxnSpPr>
            <p:nvPr/>
          </p:nvCxnSpPr>
          <p:spPr>
            <a:xfrm>
              <a:off x="7683500" y="3568700"/>
              <a:ext cx="0" cy="2635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feld 20"/>
          <p:cNvSpPr txBox="1"/>
          <p:nvPr/>
        </p:nvSpPr>
        <p:spPr>
          <a:xfrm>
            <a:off x="1872863" y="3950233"/>
            <a:ext cx="375424" cy="369332"/>
          </a:xfrm>
          <a:prstGeom prst="rect">
            <a:avLst/>
          </a:prstGeom>
          <a:noFill/>
        </p:spPr>
        <p:txBody>
          <a:bodyPr wrap="none" rtlCol="0">
            <a:spAutoFit/>
          </a:bodyPr>
          <a:lstStyle/>
          <a:p>
            <a:r>
              <a:rPr lang="en-US" dirty="0" smtClean="0">
                <a:solidFill>
                  <a:schemeClr val="bg1"/>
                </a:solidFill>
              </a:rPr>
              <a:t>IC</a:t>
            </a:r>
            <a:endParaRPr lang="de-DE" dirty="0">
              <a:solidFill>
                <a:schemeClr val="bg1"/>
              </a:solidFill>
            </a:endParaRPr>
          </a:p>
        </p:txBody>
      </p:sp>
      <p:sp>
        <p:nvSpPr>
          <p:cNvPr id="23" name="Textfeld 22"/>
          <p:cNvSpPr txBox="1"/>
          <p:nvPr/>
        </p:nvSpPr>
        <p:spPr>
          <a:xfrm>
            <a:off x="2495163" y="3268299"/>
            <a:ext cx="1401794" cy="369332"/>
          </a:xfrm>
          <a:prstGeom prst="rect">
            <a:avLst/>
          </a:prstGeom>
          <a:noFill/>
        </p:spPr>
        <p:txBody>
          <a:bodyPr wrap="none" rtlCol="0">
            <a:spAutoFit/>
          </a:bodyPr>
          <a:lstStyle/>
          <a:p>
            <a:r>
              <a:rPr lang="en-US" dirty="0" smtClean="0">
                <a:solidFill>
                  <a:schemeClr val="bg1"/>
                </a:solidFill>
              </a:rPr>
              <a:t>Instance of IB</a:t>
            </a:r>
            <a:endParaRPr lang="de-DE" dirty="0">
              <a:solidFill>
                <a:schemeClr val="bg1"/>
              </a:solidFill>
            </a:endParaRPr>
          </a:p>
        </p:txBody>
      </p:sp>
      <p:sp>
        <p:nvSpPr>
          <p:cNvPr id="28" name="Bogen 27"/>
          <p:cNvSpPr/>
          <p:nvPr/>
        </p:nvSpPr>
        <p:spPr>
          <a:xfrm>
            <a:off x="2487495" y="3609266"/>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Bogen 29"/>
          <p:cNvSpPr/>
          <p:nvPr/>
        </p:nvSpPr>
        <p:spPr>
          <a:xfrm>
            <a:off x="5029393" y="3612764"/>
            <a:ext cx="381000" cy="1051266"/>
          </a:xfrm>
          <a:prstGeom prst="arc">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1" name="Textfeld 30"/>
          <p:cNvSpPr txBox="1"/>
          <p:nvPr/>
        </p:nvSpPr>
        <p:spPr>
          <a:xfrm>
            <a:off x="4625975" y="3262732"/>
            <a:ext cx="1425840" cy="369332"/>
          </a:xfrm>
          <a:prstGeom prst="rect">
            <a:avLst/>
          </a:prstGeom>
          <a:noFill/>
        </p:spPr>
        <p:txBody>
          <a:bodyPr wrap="none" rtlCol="0">
            <a:spAutoFit/>
          </a:bodyPr>
          <a:lstStyle/>
          <a:p>
            <a:r>
              <a:rPr lang="en-US" dirty="0" smtClean="0">
                <a:solidFill>
                  <a:schemeClr val="bg1"/>
                </a:solidFill>
              </a:rPr>
              <a:t>Instance of IA</a:t>
            </a:r>
            <a:endParaRPr lang="de-DE" dirty="0">
              <a:solidFill>
                <a:schemeClr val="bg1"/>
              </a:solidFill>
            </a:endParaRPr>
          </a:p>
        </p:txBody>
      </p:sp>
      <p:sp>
        <p:nvSpPr>
          <p:cNvPr id="3" name="Textfeld 2"/>
          <p:cNvSpPr txBox="1"/>
          <p:nvPr/>
        </p:nvSpPr>
        <p:spPr>
          <a:xfrm>
            <a:off x="9604052" y="2488466"/>
            <a:ext cx="1869807" cy="1200329"/>
          </a:xfrm>
          <a:prstGeom prst="rect">
            <a:avLst/>
          </a:prstGeom>
          <a:noFill/>
        </p:spPr>
        <p:txBody>
          <a:bodyPr wrap="none" rtlCol="0">
            <a:spAutoFit/>
          </a:bodyPr>
          <a:lstStyle/>
          <a:p>
            <a:r>
              <a:rPr lang="en-US" u="sng" dirty="0" smtClean="0">
                <a:solidFill>
                  <a:schemeClr val="bg1"/>
                </a:solidFill>
              </a:rPr>
              <a:t>Configuration</a:t>
            </a:r>
          </a:p>
          <a:p>
            <a:r>
              <a:rPr lang="en-US" dirty="0" smtClean="0">
                <a:solidFill>
                  <a:schemeClr val="bg1"/>
                </a:solidFill>
              </a:rPr>
              <a:t>IA =&gt; </a:t>
            </a:r>
            <a:r>
              <a:rPr lang="en-US" dirty="0" err="1" smtClean="0">
                <a:solidFill>
                  <a:schemeClr val="bg1"/>
                </a:solidFill>
              </a:rPr>
              <a:t>StubIAClass</a:t>
            </a:r>
            <a:endParaRPr lang="en-US" dirty="0" smtClean="0">
              <a:solidFill>
                <a:schemeClr val="bg1"/>
              </a:solidFill>
            </a:endParaRPr>
          </a:p>
          <a:p>
            <a:r>
              <a:rPr lang="en-US" dirty="0" smtClean="0">
                <a:solidFill>
                  <a:schemeClr val="bg1"/>
                </a:solidFill>
              </a:rPr>
              <a:t>IB =&gt; class B</a:t>
            </a:r>
          </a:p>
          <a:p>
            <a:r>
              <a:rPr lang="en-US" dirty="0" smtClean="0">
                <a:solidFill>
                  <a:schemeClr val="bg1"/>
                </a:solidFill>
              </a:rPr>
              <a:t>IC =&gt; class C</a:t>
            </a:r>
            <a:endParaRPr lang="de-DE" dirty="0">
              <a:solidFill>
                <a:schemeClr val="bg1"/>
              </a:solidFill>
            </a:endParaRPr>
          </a:p>
        </p:txBody>
      </p:sp>
      <p:sp>
        <p:nvSpPr>
          <p:cNvPr id="24" name="Rechteck 23"/>
          <p:cNvSpPr/>
          <p:nvPr/>
        </p:nvSpPr>
        <p:spPr>
          <a:xfrm>
            <a:off x="9611722" y="2387601"/>
            <a:ext cx="1895571" cy="143510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31"/>
          <p:cNvSpPr/>
          <p:nvPr/>
        </p:nvSpPr>
        <p:spPr>
          <a:xfrm>
            <a:off x="1689100" y="3088630"/>
            <a:ext cx="7797799" cy="205487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Textfeld 35"/>
          <p:cNvSpPr txBox="1"/>
          <p:nvPr/>
        </p:nvSpPr>
        <p:spPr>
          <a:xfrm>
            <a:off x="4473575" y="2687754"/>
            <a:ext cx="1507144" cy="369332"/>
          </a:xfrm>
          <a:prstGeom prst="rect">
            <a:avLst/>
          </a:prstGeom>
          <a:noFill/>
        </p:spPr>
        <p:txBody>
          <a:bodyPr wrap="none" rtlCol="0">
            <a:spAutoFit/>
          </a:bodyPr>
          <a:lstStyle/>
          <a:p>
            <a:r>
              <a:rPr lang="en-US" dirty="0" smtClean="0">
                <a:solidFill>
                  <a:schemeClr val="bg1"/>
                </a:solidFill>
              </a:rPr>
              <a:t>IOC Container</a:t>
            </a:r>
            <a:endParaRPr lang="de-DE" dirty="0">
              <a:solidFill>
                <a:schemeClr val="bg1"/>
              </a:solidFill>
            </a:endParaRPr>
          </a:p>
        </p:txBody>
      </p:sp>
      <p:sp>
        <p:nvSpPr>
          <p:cNvPr id="34" name="Rechteck 33"/>
          <p:cNvSpPr/>
          <p:nvPr/>
        </p:nvSpPr>
        <p:spPr>
          <a:xfrm>
            <a:off x="430512" y="4094578"/>
            <a:ext cx="1069486" cy="7499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Unit</a:t>
            </a:r>
          </a:p>
          <a:p>
            <a:pPr algn="ctr"/>
            <a:r>
              <a:rPr lang="en-US" dirty="0" smtClean="0"/>
              <a:t>Test</a:t>
            </a:r>
            <a:endParaRPr lang="de-DE" dirty="0"/>
          </a:p>
        </p:txBody>
      </p:sp>
      <p:cxnSp>
        <p:nvCxnSpPr>
          <p:cNvPr id="37" name="Gerade Verbindung mit Pfeil 36"/>
          <p:cNvCxnSpPr>
            <a:stCxn id="34" idx="3"/>
            <a:endCxn id="19" idx="0"/>
          </p:cNvCxnSpPr>
          <p:nvPr/>
        </p:nvCxnSpPr>
        <p:spPr>
          <a:xfrm>
            <a:off x="1499998" y="4469566"/>
            <a:ext cx="408177" cy="240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Gewinkelte Verbindung 38"/>
          <p:cNvCxnSpPr>
            <a:stCxn id="34" idx="0"/>
          </p:cNvCxnSpPr>
          <p:nvPr/>
        </p:nvCxnSpPr>
        <p:spPr>
          <a:xfrm rot="5400000" flipH="1" flipV="1">
            <a:off x="4581241" y="-928234"/>
            <a:ext cx="1406826" cy="8638799"/>
          </a:xfrm>
          <a:prstGeom prst="bentConnector2">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Gewinkelte Verbindung 39"/>
          <p:cNvCxnSpPr>
            <a:stCxn id="34" idx="2"/>
          </p:cNvCxnSpPr>
          <p:nvPr/>
        </p:nvCxnSpPr>
        <p:spPr>
          <a:xfrm rot="5400000" flipH="1" flipV="1">
            <a:off x="4644008" y="1085547"/>
            <a:ext cx="80253" cy="7437761"/>
          </a:xfrm>
          <a:prstGeom prst="bentConnector4">
            <a:avLst>
              <a:gd name="adj1" fmla="val -870372"/>
              <a:gd name="adj2" fmla="val 10038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a:off x="1562425" y="4633761"/>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3</a:t>
            </a:r>
            <a:endParaRPr lang="de-DE" b="1" dirty="0"/>
          </a:p>
        </p:txBody>
      </p:sp>
      <p:sp>
        <p:nvSpPr>
          <p:cNvPr id="46" name="Ellipse 45"/>
          <p:cNvSpPr/>
          <p:nvPr/>
        </p:nvSpPr>
        <p:spPr>
          <a:xfrm>
            <a:off x="965254" y="2182561"/>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a:t>
            </a:r>
            <a:endParaRPr lang="de-DE" b="1" dirty="0"/>
          </a:p>
        </p:txBody>
      </p:sp>
      <p:sp>
        <p:nvSpPr>
          <p:cNvPr id="47" name="Ellipse 46"/>
          <p:cNvSpPr/>
          <p:nvPr/>
        </p:nvSpPr>
        <p:spPr>
          <a:xfrm>
            <a:off x="965254" y="5595210"/>
            <a:ext cx="396876" cy="42011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1</a:t>
            </a:r>
            <a:endParaRPr lang="de-DE" b="1" dirty="0"/>
          </a:p>
        </p:txBody>
      </p:sp>
    </p:spTree>
    <p:extLst>
      <p:ext uri="{BB962C8B-B14F-4D97-AF65-F5344CB8AC3E}">
        <p14:creationId xmlns:p14="http://schemas.microsoft.com/office/powerpoint/2010/main" val="161582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STUBS – HINTER DER KULISSEN</a:t>
            </a:r>
            <a:endParaRPr lang="de-DE" cap="none" dirty="0"/>
          </a:p>
        </p:txBody>
      </p:sp>
      <p:sp>
        <p:nvSpPr>
          <p:cNvPr id="3" name="Inhaltsplatzhalter 2"/>
          <p:cNvSpPr>
            <a:spLocks noGrp="1"/>
          </p:cNvSpPr>
          <p:nvPr>
            <p:ph idx="1"/>
          </p:nvPr>
        </p:nvSpPr>
        <p:spPr>
          <a:xfrm>
            <a:off x="1024128" y="2286000"/>
            <a:ext cx="10850372" cy="4023360"/>
          </a:xfrm>
        </p:spPr>
        <p:txBody>
          <a:bodyPr/>
          <a:lstStyle/>
          <a:p>
            <a:pPr marL="0" indent="0">
              <a:buNone/>
            </a:pPr>
            <a:r>
              <a:rPr lang="de-DE" dirty="0" err="1" smtClean="0">
                <a:latin typeface="Consolas" panose="020B0609020204030204" pitchFamily="49" charset="0"/>
                <a:cs typeface="Consolas" panose="020B0609020204030204" pitchFamily="49" charset="0"/>
              </a:rPr>
              <a:t>public</a:t>
            </a:r>
            <a:r>
              <a:rPr lang="de-DE" dirty="0" smtClean="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class</a:t>
            </a:r>
            <a:r>
              <a:rPr lang="de-DE" dirty="0" smtClean="0">
                <a:latin typeface="Consolas" panose="020B0609020204030204" pitchFamily="49" charset="0"/>
                <a:cs typeface="Consolas" panose="020B0609020204030204" pitchFamily="49" charset="0"/>
              </a:rPr>
              <a:t> </a:t>
            </a:r>
            <a:r>
              <a:rPr lang="de-DE" dirty="0" err="1" smtClean="0">
                <a:latin typeface="Consolas" panose="020B0609020204030204" pitchFamily="49" charset="0"/>
                <a:cs typeface="Consolas" panose="020B0609020204030204" pitchFamily="49" charset="0"/>
              </a:rPr>
              <a:t>StubINoSqlStorage</a:t>
            </a:r>
            <a:r>
              <a:rPr lang="de-DE" dirty="0" smtClean="0">
                <a:latin typeface="Consolas" panose="020B0609020204030204" pitchFamily="49" charset="0"/>
                <a:cs typeface="Consolas" panose="020B0609020204030204" pitchFamily="49" charset="0"/>
              </a:rPr>
              <a:t> : </a:t>
            </a:r>
            <a:r>
              <a:rPr lang="de-DE" dirty="0" err="1" smtClean="0">
                <a:latin typeface="Consolas" panose="020B0609020204030204" pitchFamily="49" charset="0"/>
                <a:cs typeface="Consolas" panose="020B0609020204030204" pitchFamily="49" charset="0"/>
              </a:rPr>
              <a:t>INoSqlStorage</a:t>
            </a:r>
            <a:r>
              <a:rPr lang="de-DE" dirty="0" smtClean="0">
                <a:latin typeface="Consolas" panose="020B0609020204030204" pitchFamily="49" charset="0"/>
                <a:cs typeface="Consolas" panose="020B0609020204030204" pitchFamily="49" charset="0"/>
              </a:rPr>
              <a: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public </a:t>
            </a:r>
            <a:r>
              <a:rPr lang="en-US" dirty="0" err="1" smtClean="0">
                <a:latin typeface="Consolas" panose="020B0609020204030204" pitchFamily="49" charset="0"/>
                <a:cs typeface="Consolas" panose="020B0609020204030204" pitchFamily="49" charset="0"/>
              </a:rPr>
              <a:t>Func</a:t>
            </a:r>
            <a:r>
              <a:rPr lang="en-US" dirty="0" smtClean="0">
                <a:latin typeface="Consolas" panose="020B0609020204030204" pitchFamily="49" charset="0"/>
                <a:cs typeface="Consolas" panose="020B0609020204030204" pitchFamily="49" charset="0"/>
              </a:rPr>
              <a:t>&lt;</a:t>
            </a:r>
            <a:r>
              <a:rPr lang="en-US" dirty="0" err="1" smtClean="0">
                <a:latin typeface="Consolas" panose="020B0609020204030204" pitchFamily="49" charset="0"/>
                <a:cs typeface="Consolas" panose="020B0609020204030204" pitchFamily="49" charset="0"/>
              </a:rPr>
              <a:t>CommandStoreEnrty,bool</a:t>
            </a:r>
            <a:r>
              <a:rPr lang="en-US" dirty="0" smtClean="0">
                <a:latin typeface="Consolas" panose="020B0609020204030204" pitchFamily="49" charset="0"/>
                <a:cs typeface="Consolas" panose="020B0609020204030204" pitchFamily="49" charset="0"/>
              </a:rPr>
              <a:t>&gt; </a:t>
            </a:r>
            <a:r>
              <a:rPr lang="en-US" dirty="0" err="1" smtClean="0">
                <a:latin typeface="Consolas" panose="020B0609020204030204" pitchFamily="49" charset="0"/>
                <a:cs typeface="Consolas" panose="020B0609020204030204" pitchFamily="49" charset="0"/>
              </a:rPr>
              <a:t>InsertOrReplaceFunc</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get;set</a:t>
            </a:r>
            <a:r>
              <a:rPr lang="en-US" dirty="0" smtClean="0">
                <a:latin typeface="Consolas" panose="020B0609020204030204" pitchFamily="49" charset="0"/>
                <a:cs typeface="Consolas" panose="020B0609020204030204" pitchFamily="49" charset="0"/>
              </a:rPr>
              <a: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public </a:t>
            </a:r>
            <a:r>
              <a:rPr lang="en-US" dirty="0" err="1" smtClean="0">
                <a:latin typeface="Consolas" panose="020B0609020204030204" pitchFamily="49" charset="0"/>
                <a:cs typeface="Consolas" panose="020B0609020204030204" pitchFamily="49" charset="0"/>
              </a:rPr>
              <a:t>bool</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InsertOrReplace</a:t>
            </a:r>
            <a:r>
              <a:rPr lang="en-US" dirty="0" smtClean="0">
                <a:latin typeface="Consolas" panose="020B0609020204030204" pitchFamily="49" charset="0"/>
                <a:cs typeface="Consolas" panose="020B0609020204030204" pitchFamily="49" charset="0"/>
              </a:rPr>
              <a:t>(</a:t>
            </a:r>
            <a:r>
              <a:rPr lang="en-US" dirty="0" err="1" smtClean="0">
                <a:latin typeface="Consolas" panose="020B0609020204030204" pitchFamily="49" charset="0"/>
                <a:cs typeface="Consolas" panose="020B0609020204030204" pitchFamily="49" charset="0"/>
              </a:rPr>
              <a:t>CommandStoreEntry</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commandStoreEntry</a:t>
            </a:r>
            <a:r>
              <a:rPr lang="en-US" dirty="0" smtClean="0">
                <a:latin typeface="Consolas" panose="020B0609020204030204" pitchFamily="49" charset="0"/>
                <a:cs typeface="Consolas" panose="020B0609020204030204" pitchFamily="49" charset="0"/>
              </a:rPr>
              <a:t>){</a:t>
            </a:r>
            <a:endParaRPr lang="en-US" dirty="0">
              <a:latin typeface="Consolas" panose="020B0609020204030204" pitchFamily="49" charset="0"/>
              <a:cs typeface="Consolas" panose="020B0609020204030204" pitchFamily="49" charset="0"/>
            </a:endParaRPr>
          </a:p>
          <a:p>
            <a:pPr marL="0" indent="0">
              <a:buNone/>
            </a:pPr>
            <a:r>
              <a:rPr lang="en-US" dirty="0" smtClean="0">
                <a:latin typeface="Consolas" panose="020B0609020204030204" pitchFamily="49" charset="0"/>
                <a:cs typeface="Consolas" panose="020B0609020204030204" pitchFamily="49" charset="0"/>
              </a:rPr>
              <a:t>	</a:t>
            </a: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return </a:t>
            </a:r>
            <a:r>
              <a:rPr lang="en-US" dirty="0" err="1" smtClean="0">
                <a:latin typeface="Consolas" panose="020B0609020204030204" pitchFamily="49" charset="0"/>
                <a:cs typeface="Consolas" panose="020B0609020204030204" pitchFamily="49" charset="0"/>
              </a:rPr>
              <a:t>InsertOrReplaceFunc</a:t>
            </a:r>
            <a:r>
              <a:rPr lang="en-US" dirty="0" smtClean="0">
                <a:latin typeface="Consolas" panose="020B0609020204030204" pitchFamily="49" charset="0"/>
                <a:cs typeface="Consolas" panose="020B0609020204030204" pitchFamily="49" charset="0"/>
              </a:rPr>
              <a:t>(</a:t>
            </a:r>
            <a:r>
              <a:rPr lang="en-US" dirty="0" err="1" smtClean="0">
                <a:latin typeface="Consolas" panose="020B0609020204030204" pitchFamily="49" charset="0"/>
                <a:cs typeface="Consolas" panose="020B0609020204030204" pitchFamily="49" charset="0"/>
              </a:rPr>
              <a:t>commandStoreEntry</a:t>
            </a:r>
            <a:r>
              <a:rPr lang="en-US" dirty="0" smtClean="0">
                <a:latin typeface="Consolas" panose="020B0609020204030204" pitchFamily="49" charset="0"/>
                <a:cs typeface="Consolas" panose="020B0609020204030204" pitchFamily="49" charset="0"/>
              </a:rPr>
              <a:t>);</a:t>
            </a:r>
          </a:p>
          <a:p>
            <a:pPr marL="0" indent="0">
              <a:buNone/>
            </a:pPr>
            <a:r>
              <a:rPr lang="en-US" dirty="0" smtClean="0">
                <a:latin typeface="Consolas" panose="020B0609020204030204" pitchFamily="49" charset="0"/>
                <a:cs typeface="Consolas" panose="020B0609020204030204" pitchFamily="49" charset="0"/>
              </a:rPr>
              <a:t>   }</a:t>
            </a:r>
            <a:r>
              <a:rPr lang="de-DE" dirty="0" smtClean="0">
                <a:latin typeface="Consolas" panose="020B0609020204030204" pitchFamily="49" charset="0"/>
                <a:cs typeface="Consolas" panose="020B0609020204030204" pitchFamily="49" charset="0"/>
              </a:rPr>
              <a:t/>
            </a:r>
            <a:br>
              <a:rPr lang="de-DE" dirty="0" smtClean="0">
                <a:latin typeface="Consolas" panose="020B0609020204030204" pitchFamily="49" charset="0"/>
                <a:cs typeface="Consolas" panose="020B0609020204030204" pitchFamily="49" charset="0"/>
              </a:rPr>
            </a:br>
            <a:r>
              <a:rPr lang="de-DE" dirty="0" smtClean="0">
                <a:latin typeface="Consolas" panose="020B0609020204030204" pitchFamily="49" charset="0"/>
                <a:cs typeface="Consolas" panose="020B0609020204030204" pitchFamily="49" charset="0"/>
              </a:rPr>
              <a:t>}</a:t>
            </a:r>
            <a:endParaRPr lang="en-US" dirty="0" smtClean="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877606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Stubs </a:t>
            </a:r>
            <a:r>
              <a:rPr lang="en-US" cap="none" dirty="0" err="1" smtClean="0"/>
              <a:t>im</a:t>
            </a:r>
            <a:r>
              <a:rPr lang="en-US" cap="none" dirty="0" smtClean="0"/>
              <a:t> Test</a:t>
            </a:r>
            <a:endParaRPr lang="de-DE" cap="none" dirty="0"/>
          </a:p>
        </p:txBody>
      </p:sp>
      <p:sp>
        <p:nvSpPr>
          <p:cNvPr id="3" name="Inhaltsplatzhalter 2"/>
          <p:cNvSpPr>
            <a:spLocks noGrp="1"/>
          </p:cNvSpPr>
          <p:nvPr>
            <p:ph idx="1"/>
          </p:nvPr>
        </p:nvSpPr>
        <p:spPr>
          <a:xfrm>
            <a:off x="1024128" y="2286000"/>
            <a:ext cx="11167872" cy="4023360"/>
          </a:xfrm>
        </p:spPr>
        <p:txBody>
          <a:bodyPr>
            <a:normAutofit/>
          </a:bodyPr>
          <a:lstStyle/>
          <a:p>
            <a:pPr marL="0" indent="0">
              <a:buNone/>
            </a:pPr>
            <a:r>
              <a:rPr lang="en-US" dirty="0" err="1" smtClean="0">
                <a:latin typeface="Consolas" panose="020B0609020204030204" pitchFamily="49" charset="0"/>
                <a:cs typeface="Consolas" panose="020B0609020204030204" pitchFamily="49" charset="0"/>
              </a:rPr>
              <a:t>var</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noSqlStorage</a:t>
            </a:r>
            <a:r>
              <a:rPr lang="en-US" dirty="0" smtClean="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new </a:t>
            </a:r>
            <a:r>
              <a:rPr lang="en-US" dirty="0" err="1" smtClean="0">
                <a:latin typeface="Consolas" panose="020B0609020204030204" pitchFamily="49" charset="0"/>
                <a:cs typeface="Consolas" panose="020B0609020204030204" pitchFamily="49" charset="0"/>
              </a:rPr>
              <a:t>StubITableStorage</a:t>
            </a:r>
            <a:r>
              <a:rPr lang="en-US" dirty="0" smtClean="0">
                <a:latin typeface="Consolas" panose="020B0609020204030204" pitchFamily="49" charset="0"/>
                <a:cs typeface="Consolas" panose="020B0609020204030204" pitchFamily="49" charset="0"/>
              </a:rPr>
              <a:t>();</a:t>
            </a:r>
          </a:p>
          <a:p>
            <a:pPr marL="0" indent="0">
              <a:buNone/>
            </a:pPr>
            <a:r>
              <a:rPr lang="en-US" dirty="0" err="1">
                <a:latin typeface="Consolas" panose="020B0609020204030204" pitchFamily="49" charset="0"/>
                <a:cs typeface="Consolas" panose="020B0609020204030204" pitchFamily="49" charset="0"/>
              </a:rPr>
              <a:t>noSqlStorage.InsertOrReplaceFunc</a:t>
            </a: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c =&gt; return 200;</a:t>
            </a:r>
            <a:endParaRPr lang="en-US" dirty="0">
              <a:latin typeface="Consolas" panose="020B0609020204030204" pitchFamily="49" charset="0"/>
              <a:cs typeface="Consolas" panose="020B0609020204030204" pitchFamily="49" charset="0"/>
            </a:endParaRPr>
          </a:p>
          <a:p>
            <a:pPr marL="0" indent="0">
              <a:buNone/>
            </a:pPr>
            <a:r>
              <a:rPr lang="en-US" dirty="0" err="1" smtClean="0">
                <a:latin typeface="Consolas" panose="020B0609020204030204" pitchFamily="49" charset="0"/>
                <a:cs typeface="Consolas" panose="020B0609020204030204" pitchFamily="49" charset="0"/>
              </a:rPr>
              <a:t>var</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sut</a:t>
            </a:r>
            <a:r>
              <a:rPr lang="en-US" dirty="0" smtClean="0">
                <a:latin typeface="Consolas" panose="020B0609020204030204" pitchFamily="49" charset="0"/>
                <a:cs typeface="Consolas" panose="020B0609020204030204" pitchFamily="49" charset="0"/>
              </a:rPr>
              <a:t> = new </a:t>
            </a:r>
            <a:r>
              <a:rPr lang="en-US" dirty="0" err="1" smtClean="0">
                <a:latin typeface="Consolas" panose="020B0609020204030204" pitchFamily="49" charset="0"/>
                <a:cs typeface="Consolas" panose="020B0609020204030204" pitchFamily="49" charset="0"/>
              </a:rPr>
              <a:t>ServiceController</a:t>
            </a:r>
            <a:r>
              <a:rPr lang="en-US" dirty="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INoSqlStorage</a:t>
            </a:r>
            <a:r>
              <a:rPr lang="en-US" dirty="0">
                <a:latin typeface="Consolas" panose="020B0609020204030204" pitchFamily="49" charset="0"/>
                <a:cs typeface="Consolas" panose="020B0609020204030204" pitchFamily="49" charset="0"/>
              </a:rPr>
              <a:t>)</a:t>
            </a:r>
            <a:r>
              <a:rPr lang="en-US" dirty="0" err="1">
                <a:latin typeface="Consolas" panose="020B0609020204030204" pitchFamily="49" charset="0"/>
                <a:cs typeface="Consolas" panose="020B0609020204030204" pitchFamily="49" charset="0"/>
              </a:rPr>
              <a:t>noSqlStorage</a:t>
            </a:r>
            <a:r>
              <a:rPr lang="en-US" dirty="0" smtClean="0">
                <a:latin typeface="Consolas" panose="020B0609020204030204" pitchFamily="49" charset="0"/>
                <a:cs typeface="Consolas" panose="020B0609020204030204" pitchFamily="49" charset="0"/>
              </a:rPr>
              <a:t>);</a:t>
            </a:r>
          </a:p>
          <a:p>
            <a:pPr marL="0" indent="0">
              <a:buNone/>
            </a:pPr>
            <a:r>
              <a:rPr lang="en-US" dirty="0" err="1" smtClean="0">
                <a:latin typeface="Consolas" panose="020B0609020204030204" pitchFamily="49" charset="0"/>
                <a:cs typeface="Consolas" panose="020B0609020204030204" pitchFamily="49" charset="0"/>
              </a:rPr>
              <a:t>var</a:t>
            </a:r>
            <a:r>
              <a:rPr lang="en-US" dirty="0" smtClean="0">
                <a:latin typeface="Consolas" panose="020B0609020204030204" pitchFamily="49" charset="0"/>
                <a:cs typeface="Consolas" panose="020B0609020204030204" pitchFamily="49" charset="0"/>
              </a:rPr>
              <a:t> result = </a:t>
            </a:r>
            <a:r>
              <a:rPr lang="en-US" dirty="0" err="1" smtClean="0">
                <a:latin typeface="Consolas" panose="020B0609020204030204" pitchFamily="49" charset="0"/>
                <a:cs typeface="Consolas" panose="020B0609020204030204" pitchFamily="49" charset="0"/>
              </a:rPr>
              <a:t>sut.AddGame</a:t>
            </a:r>
            <a:r>
              <a:rPr lang="en-US" dirty="0" smtClean="0">
                <a:latin typeface="Consolas" panose="020B0609020204030204" pitchFamily="49" charset="0"/>
                <a:cs typeface="Consolas" panose="020B0609020204030204" pitchFamily="49" charset="0"/>
              </a:rPr>
              <a:t>(…);</a:t>
            </a:r>
          </a:p>
          <a:p>
            <a:pPr marL="0" indent="0">
              <a:buNone/>
            </a:pPr>
            <a:r>
              <a:rPr lang="en-US" dirty="0" err="1" smtClean="0">
                <a:latin typeface="Consolas" panose="020B0609020204030204" pitchFamily="49" charset="0"/>
                <a:cs typeface="Consolas" panose="020B0609020204030204" pitchFamily="49" charset="0"/>
              </a:rPr>
              <a:t>Assert.isTrue</a:t>
            </a:r>
            <a:r>
              <a:rPr lang="en-US" dirty="0" smtClean="0">
                <a:latin typeface="Consolas" panose="020B0609020204030204" pitchFamily="49" charset="0"/>
                <a:cs typeface="Consolas" panose="020B0609020204030204" pitchFamily="49" charset="0"/>
              </a:rPr>
              <a:t>(result);</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1899595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555240"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567940"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8713787" y="5356352"/>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25" idx="3"/>
            <a:endCxn id="13" idx="4"/>
          </p:cNvCxnSpPr>
          <p:nvPr/>
        </p:nvCxnSpPr>
        <p:spPr>
          <a:xfrm>
            <a:off x="7152482" y="3409180"/>
            <a:ext cx="2805905" cy="2336554"/>
          </a:xfrm>
          <a:prstGeom prst="bentConnector3">
            <a:avLst>
              <a:gd name="adj1" fmla="val 108147"/>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p:cNvCxnSpPr>
          <p:nvPr/>
        </p:nvCxnSpPr>
        <p:spPr>
          <a:xfrm flipV="1">
            <a:off x="6705600" y="4465231"/>
            <a:ext cx="757237" cy="1"/>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endCxn id="24" idx="3"/>
          </p:cNvCxnSpPr>
          <p:nvPr/>
        </p:nvCxnSpPr>
        <p:spPr>
          <a:xfrm flipV="1">
            <a:off x="7270751" y="4862957"/>
            <a:ext cx="1033461" cy="615537"/>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31" idx="3"/>
            <a:endCxn id="13" idx="2"/>
          </p:cNvCxnSpPr>
          <p:nvPr/>
        </p:nvCxnSpPr>
        <p:spPr>
          <a:xfrm>
            <a:off x="7186216" y="5638327"/>
            <a:ext cx="1527571" cy="10740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7498555" y="4084193"/>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25" name="Rechteck 24"/>
          <p:cNvSpPr/>
          <p:nvPr/>
        </p:nvSpPr>
        <p:spPr>
          <a:xfrm>
            <a:off x="6680200" y="3183755"/>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31" name="Rechteck 30"/>
          <p:cNvSpPr/>
          <p:nvPr/>
        </p:nvSpPr>
        <p:spPr>
          <a:xfrm>
            <a:off x="6713934" y="5412902"/>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Tree>
    <p:extLst>
      <p:ext uri="{BB962C8B-B14F-4D97-AF65-F5344CB8AC3E}">
        <p14:creationId xmlns:p14="http://schemas.microsoft.com/office/powerpoint/2010/main" val="3961873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Wir sind jetzt in der Lage einzelne Komponenten bis hin zum gesamten Systems (ohne externe Komponenten) automatisiert zu testen.</a:t>
            </a:r>
          </a:p>
          <a:p>
            <a:endParaRPr lang="de-DE" sz="2800" dirty="0" smtClean="0"/>
          </a:p>
          <a:p>
            <a:pPr marL="0" indent="0">
              <a:buNone/>
            </a:pPr>
            <a:r>
              <a:rPr lang="de-DE" sz="2800" dirty="0" smtClean="0"/>
              <a:t>=&gt; Puh, schon cool! </a:t>
            </a:r>
          </a:p>
        </p:txBody>
      </p:sp>
    </p:spTree>
    <p:extLst>
      <p:ext uri="{BB962C8B-B14F-4D97-AF65-F5344CB8AC3E}">
        <p14:creationId xmlns:p14="http://schemas.microsoft.com/office/powerpoint/2010/main" val="1299978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Schritt 4</a:t>
            </a:r>
            <a:endParaRPr lang="de-DE" dirty="0"/>
          </a:p>
        </p:txBody>
      </p:sp>
      <p:sp>
        <p:nvSpPr>
          <p:cNvPr id="3" name="Inhaltsplatzhalter 2"/>
          <p:cNvSpPr>
            <a:spLocks noGrp="1"/>
          </p:cNvSpPr>
          <p:nvPr>
            <p:ph idx="1"/>
          </p:nvPr>
        </p:nvSpPr>
        <p:spPr/>
        <p:txBody>
          <a:bodyPr>
            <a:normAutofit/>
          </a:bodyPr>
          <a:lstStyle/>
          <a:p>
            <a:r>
              <a:rPr lang="de-DE" sz="2800" dirty="0" err="1" smtClean="0"/>
              <a:t>Stubs</a:t>
            </a:r>
            <a:r>
              <a:rPr lang="de-DE" sz="2800" dirty="0" smtClean="0"/>
              <a:t> einfügen.</a:t>
            </a:r>
            <a:endParaRPr lang="de-DE" sz="2800" dirty="0"/>
          </a:p>
        </p:txBody>
      </p:sp>
    </p:spTree>
    <p:extLst>
      <p:ext uri="{BB962C8B-B14F-4D97-AF65-F5344CB8AC3E}">
        <p14:creationId xmlns:p14="http://schemas.microsoft.com/office/powerpoint/2010/main" val="15831177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Muss ich jetzt für jedes Interface die ganzen </a:t>
            </a:r>
            <a:r>
              <a:rPr lang="de-DE" sz="2800" dirty="0" err="1" smtClean="0"/>
              <a:t>Stubs</a:t>
            </a:r>
            <a:r>
              <a:rPr lang="de-DE" sz="2800" dirty="0" smtClean="0"/>
              <a:t> selber schreiben?</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Nein, auch da gibt es was von Microsoft… </a:t>
            </a:r>
            <a:r>
              <a:rPr lang="de-DE" sz="2800" dirty="0" err="1" smtClean="0"/>
              <a:t>Fakes</a:t>
            </a:r>
            <a:endParaRPr lang="de-DE" sz="2800" dirty="0"/>
          </a:p>
        </p:txBody>
      </p:sp>
    </p:spTree>
    <p:extLst>
      <p:ext uri="{BB962C8B-B14F-4D97-AF65-F5344CB8AC3E}">
        <p14:creationId xmlns:p14="http://schemas.microsoft.com/office/powerpoint/2010/main" val="223123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a:t>
            </a:r>
            <a:r>
              <a:rPr lang="de-DE" dirty="0" err="1" smtClean="0"/>
              <a:t>fakes</a:t>
            </a:r>
            <a:endParaRPr lang="de-DE" dirty="0"/>
          </a:p>
        </p:txBody>
      </p:sp>
      <p:sp>
        <p:nvSpPr>
          <p:cNvPr id="3" name="Inhaltsplatzhalter 2"/>
          <p:cNvSpPr>
            <a:spLocks noGrp="1"/>
          </p:cNvSpPr>
          <p:nvPr>
            <p:ph idx="1"/>
          </p:nvPr>
        </p:nvSpPr>
        <p:spPr/>
        <p:txBody>
          <a:bodyPr>
            <a:normAutofit/>
          </a:bodyPr>
          <a:lstStyle/>
          <a:p>
            <a:r>
              <a:rPr lang="de-DE" sz="2800" dirty="0" err="1" smtClean="0"/>
              <a:t>Fakes</a:t>
            </a:r>
            <a:r>
              <a:rPr lang="de-DE" sz="2800" dirty="0" smtClean="0"/>
              <a:t> ist ein Generator von </a:t>
            </a:r>
            <a:r>
              <a:rPr lang="de-DE" sz="2800" dirty="0" err="1" smtClean="0"/>
              <a:t>Stubs</a:t>
            </a:r>
            <a:r>
              <a:rPr lang="de-DE" sz="2800" dirty="0" smtClean="0"/>
              <a:t> und </a:t>
            </a:r>
            <a:r>
              <a:rPr lang="de-DE" sz="2800" dirty="0" err="1" smtClean="0"/>
              <a:t>Shimes</a:t>
            </a:r>
            <a:r>
              <a:rPr lang="de-DE" sz="2800" dirty="0" smtClean="0"/>
              <a:t>, gesteuert durch eine </a:t>
            </a:r>
            <a:r>
              <a:rPr lang="de-DE" sz="2800" dirty="0"/>
              <a:t>K</a:t>
            </a:r>
            <a:r>
              <a:rPr lang="de-DE" sz="2800" dirty="0" smtClean="0"/>
              <a:t>onfiguration…</a:t>
            </a:r>
          </a:p>
          <a:p>
            <a:endParaRPr lang="de-DE" sz="2800" dirty="0" smtClean="0"/>
          </a:p>
          <a:p>
            <a:r>
              <a:rPr lang="de-DE" sz="2800" dirty="0" smtClean="0"/>
              <a:t>Aktueller Nachteil: </a:t>
            </a:r>
          </a:p>
          <a:p>
            <a:r>
              <a:rPr lang="de-DE" sz="2800" dirty="0" smtClean="0"/>
              <a:t>Nur verfügbar in Visual Studio Ultimate/Premium</a:t>
            </a:r>
            <a:endParaRPr lang="de-DE" sz="2800" dirty="0"/>
          </a:p>
        </p:txBody>
      </p:sp>
    </p:spTree>
    <p:extLst>
      <p:ext uri="{BB962C8B-B14F-4D97-AF65-F5344CB8AC3E}">
        <p14:creationId xmlns:p14="http://schemas.microsoft.com/office/powerpoint/2010/main" val="11445192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FAKES CONFIGURATION</a:t>
            </a:r>
            <a:endParaRPr lang="de-DE" cap="none" dirty="0"/>
          </a:p>
        </p:txBody>
      </p:sp>
      <p:sp>
        <p:nvSpPr>
          <p:cNvPr id="3" name="Inhaltsplatzhalter 2"/>
          <p:cNvSpPr>
            <a:spLocks noGrp="1"/>
          </p:cNvSpPr>
          <p:nvPr>
            <p:ph idx="1"/>
          </p:nvPr>
        </p:nvSpPr>
        <p:spPr>
          <a:xfrm>
            <a:off x="1024128" y="2286000"/>
            <a:ext cx="11167872" cy="4023360"/>
          </a:xfrm>
        </p:spPr>
        <p:txBody>
          <a:bodyPr>
            <a:normAutofit/>
          </a:bodyPr>
          <a:lstStyle/>
          <a:p>
            <a:r>
              <a:rPr lang="en-US" dirty="0"/>
              <a:t>&lt;Fakes </a:t>
            </a:r>
            <a:r>
              <a:rPr lang="en-US" dirty="0" err="1"/>
              <a:t>xmlns</a:t>
            </a:r>
            <a:r>
              <a:rPr lang="en-US" dirty="0"/>
              <a:t>="http://schemas.microsoft.com/fakes/2011/" Diagnostic="true</a:t>
            </a:r>
            <a:r>
              <a:rPr lang="en-US" dirty="0" smtClean="0"/>
              <a:t>"&gt;</a:t>
            </a:r>
            <a:br>
              <a:rPr lang="en-US" dirty="0" smtClean="0"/>
            </a:br>
            <a:r>
              <a:rPr lang="de-DE" dirty="0" smtClean="0"/>
              <a:t>  </a:t>
            </a:r>
            <a:r>
              <a:rPr lang="de-DE" dirty="0"/>
              <a:t>&lt;</a:t>
            </a:r>
            <a:r>
              <a:rPr lang="de-DE" dirty="0" err="1"/>
              <a:t>Assembly</a:t>
            </a:r>
            <a:r>
              <a:rPr lang="de-DE" dirty="0"/>
              <a:t> Name="</a:t>
            </a:r>
            <a:r>
              <a:rPr lang="de-DE" dirty="0" err="1"/>
              <a:t>BRuKEware.ETS.WebRole</a:t>
            </a:r>
            <a:r>
              <a:rPr lang="de-DE" dirty="0" smtClean="0"/>
              <a:t>"/&gt;</a:t>
            </a:r>
            <a:br>
              <a:rPr lang="de-DE" dirty="0" smtClean="0"/>
            </a:br>
            <a:r>
              <a:rPr lang="de-DE" dirty="0" smtClean="0"/>
              <a:t>  </a:t>
            </a:r>
            <a:r>
              <a:rPr lang="de-DE" dirty="0"/>
              <a:t>&lt;</a:t>
            </a:r>
            <a:r>
              <a:rPr lang="de-DE" dirty="0" err="1"/>
              <a:t>StubGeneration</a:t>
            </a:r>
            <a:r>
              <a:rPr lang="de-DE" dirty="0" smtClean="0"/>
              <a:t>&gt;</a:t>
            </a:r>
            <a:br>
              <a:rPr lang="de-DE" dirty="0" smtClean="0"/>
            </a:br>
            <a:r>
              <a:rPr lang="de-DE" dirty="0" smtClean="0"/>
              <a:t>    </a:t>
            </a:r>
            <a:r>
              <a:rPr lang="de-DE" dirty="0"/>
              <a:t>&lt;Clear</a:t>
            </a:r>
            <a:r>
              <a:rPr lang="de-DE" dirty="0" smtClean="0"/>
              <a:t>/&gt;</a:t>
            </a:r>
            <a:br>
              <a:rPr lang="de-DE" dirty="0" smtClean="0"/>
            </a:br>
            <a:r>
              <a:rPr lang="de-DE" dirty="0" smtClean="0"/>
              <a:t>    </a:t>
            </a:r>
            <a:r>
              <a:rPr lang="de-DE" dirty="0"/>
              <a:t>&lt;Add </a:t>
            </a:r>
            <a:r>
              <a:rPr lang="de-DE" dirty="0" err="1"/>
              <a:t>FullName</a:t>
            </a:r>
            <a:r>
              <a:rPr lang="de-DE" dirty="0"/>
              <a:t>="</a:t>
            </a:r>
            <a:r>
              <a:rPr lang="de-DE" dirty="0" err="1"/>
              <a:t>BRuKEware.ETS.WebRole.BusinessLogic.INoSqlStorage</a:t>
            </a:r>
            <a:r>
              <a:rPr lang="de-DE" dirty="0" smtClean="0"/>
              <a:t>"/&gt;</a:t>
            </a:r>
            <a:br>
              <a:rPr lang="de-DE" dirty="0" smtClean="0"/>
            </a:br>
            <a:r>
              <a:rPr lang="de-DE" dirty="0" smtClean="0"/>
              <a:t>    </a:t>
            </a:r>
            <a:r>
              <a:rPr lang="de-DE" dirty="0"/>
              <a:t>&lt;Add </a:t>
            </a:r>
            <a:r>
              <a:rPr lang="de-DE" dirty="0" err="1"/>
              <a:t>FullName</a:t>
            </a:r>
            <a:r>
              <a:rPr lang="de-DE" dirty="0"/>
              <a:t>="</a:t>
            </a:r>
            <a:r>
              <a:rPr lang="de-DE" dirty="0" err="1"/>
              <a:t>BRuKEware.ETS.WebRole.BusinessLogic.IRepository</a:t>
            </a:r>
            <a:r>
              <a:rPr lang="de-DE" dirty="0" smtClean="0"/>
              <a:t>"/&gt;</a:t>
            </a:r>
            <a:br>
              <a:rPr lang="de-DE" dirty="0" smtClean="0"/>
            </a:br>
            <a:r>
              <a:rPr lang="de-DE" dirty="0" smtClean="0"/>
              <a:t>  </a:t>
            </a:r>
            <a:r>
              <a:rPr lang="de-DE" dirty="0"/>
              <a:t>&lt;/</a:t>
            </a:r>
            <a:r>
              <a:rPr lang="de-DE" dirty="0" err="1"/>
              <a:t>StubGeneration</a:t>
            </a:r>
            <a:r>
              <a:rPr lang="de-DE" dirty="0" smtClean="0"/>
              <a:t>&gt;</a:t>
            </a:r>
            <a:br>
              <a:rPr lang="de-DE" dirty="0" smtClean="0"/>
            </a:br>
            <a:r>
              <a:rPr lang="de-DE" dirty="0" smtClean="0"/>
              <a:t>  </a:t>
            </a:r>
            <a:r>
              <a:rPr lang="de-DE" dirty="0"/>
              <a:t>&lt;</a:t>
            </a:r>
            <a:r>
              <a:rPr lang="de-DE" dirty="0" err="1"/>
              <a:t>ShimGeneration</a:t>
            </a:r>
            <a:r>
              <a:rPr lang="de-DE" dirty="0"/>
              <a:t> </a:t>
            </a:r>
            <a:r>
              <a:rPr lang="de-DE" dirty="0" err="1"/>
              <a:t>Disable</a:t>
            </a:r>
            <a:r>
              <a:rPr lang="de-DE" dirty="0"/>
              <a:t>="</a:t>
            </a:r>
            <a:r>
              <a:rPr lang="de-DE" dirty="0" err="1"/>
              <a:t>true</a:t>
            </a:r>
            <a:r>
              <a:rPr lang="de-DE" dirty="0" smtClean="0"/>
              <a:t>"&gt;</a:t>
            </a:r>
            <a:br>
              <a:rPr lang="de-DE" dirty="0" smtClean="0"/>
            </a:br>
            <a:r>
              <a:rPr lang="de-DE" dirty="0" smtClean="0"/>
              <a:t>  </a:t>
            </a:r>
            <a:r>
              <a:rPr lang="de-DE" dirty="0"/>
              <a:t>&lt;/</a:t>
            </a:r>
            <a:r>
              <a:rPr lang="de-DE" dirty="0" err="1"/>
              <a:t>ShimGeneration</a:t>
            </a:r>
            <a:r>
              <a:rPr lang="de-DE" dirty="0" smtClean="0"/>
              <a:t>&gt;</a:t>
            </a:r>
            <a:br>
              <a:rPr lang="de-DE" dirty="0" smtClean="0"/>
            </a:br>
            <a:r>
              <a:rPr lang="de-DE" dirty="0" smtClean="0"/>
              <a:t>  </a:t>
            </a:r>
            <a:r>
              <a:rPr lang="de-DE" dirty="0"/>
              <a:t>&lt;</a:t>
            </a:r>
            <a:r>
              <a:rPr lang="de-DE" dirty="0" err="1"/>
              <a:t>Compilation</a:t>
            </a:r>
            <a:r>
              <a:rPr lang="de-DE" dirty="0"/>
              <a:t> </a:t>
            </a:r>
            <a:r>
              <a:rPr lang="de-DE" dirty="0" err="1"/>
              <a:t>DisableCodeContracts</a:t>
            </a:r>
            <a:r>
              <a:rPr lang="de-DE" dirty="0"/>
              <a:t>="</a:t>
            </a:r>
            <a:r>
              <a:rPr lang="de-DE" dirty="0" err="1"/>
              <a:t>true</a:t>
            </a:r>
            <a:r>
              <a:rPr lang="de-DE" dirty="0" smtClean="0"/>
              <a:t>"&gt;</a:t>
            </a:r>
            <a:br>
              <a:rPr lang="de-DE" dirty="0" smtClean="0"/>
            </a:br>
            <a:r>
              <a:rPr lang="en-US" dirty="0" smtClean="0"/>
              <a:t>    </a:t>
            </a:r>
            <a:r>
              <a:rPr lang="en-US" dirty="0"/>
              <a:t>&lt;Property Name="</a:t>
            </a:r>
            <a:r>
              <a:rPr lang="en-US" dirty="0" err="1"/>
              <a:t>PlatformTarget</a:t>
            </a:r>
            <a:r>
              <a:rPr lang="en-US" dirty="0"/>
              <a:t>"&gt;</a:t>
            </a:r>
            <a:r>
              <a:rPr lang="en-US" dirty="0" err="1"/>
              <a:t>anycpu</a:t>
            </a:r>
            <a:r>
              <a:rPr lang="en-US" dirty="0"/>
              <a:t>&lt;/Property</a:t>
            </a:r>
            <a:r>
              <a:rPr lang="en-US" dirty="0" smtClean="0"/>
              <a:t>&gt;</a:t>
            </a:r>
            <a:br>
              <a:rPr lang="en-US" dirty="0" smtClean="0"/>
            </a:br>
            <a:r>
              <a:rPr lang="de-DE" dirty="0" smtClean="0"/>
              <a:t>  </a:t>
            </a:r>
            <a:r>
              <a:rPr lang="de-DE" dirty="0"/>
              <a:t>&lt;/</a:t>
            </a:r>
            <a:r>
              <a:rPr lang="de-DE" dirty="0" err="1"/>
              <a:t>Compilation</a:t>
            </a:r>
            <a:r>
              <a:rPr lang="de-DE" dirty="0" smtClean="0"/>
              <a:t>&gt;</a:t>
            </a:r>
            <a:br>
              <a:rPr lang="de-DE" dirty="0" smtClean="0"/>
            </a:br>
            <a:r>
              <a:rPr lang="de-DE" dirty="0" smtClean="0"/>
              <a:t>&lt;/</a:t>
            </a:r>
            <a:r>
              <a:rPr lang="de-DE" dirty="0" err="1"/>
              <a:t>Fakes</a:t>
            </a:r>
            <a:r>
              <a:rPr lang="de-DE" dirty="0"/>
              <a:t>&gt;</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34101144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Fakes Demo</a:t>
            </a:r>
            <a:endParaRPr lang="de-DE" dirty="0"/>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640870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Wie testen wir jetzt aber die Daten aus der Datenbank ?</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SQL Server als </a:t>
            </a:r>
            <a:r>
              <a:rPr lang="de-DE" sz="2800" dirty="0" err="1" smtClean="0"/>
              <a:t>LocalDB</a:t>
            </a:r>
            <a:endParaRPr lang="de-DE" sz="2800" dirty="0"/>
          </a:p>
        </p:txBody>
      </p:sp>
    </p:spTree>
    <p:extLst>
      <p:ext uri="{BB962C8B-B14F-4D97-AF65-F5344CB8AC3E}">
        <p14:creationId xmlns:p14="http://schemas.microsoft.com/office/powerpoint/2010/main" val="4169027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ist </a:t>
            </a:r>
            <a:r>
              <a:rPr lang="de-DE" cap="none" dirty="0" err="1" smtClean="0"/>
              <a:t>Local</a:t>
            </a:r>
            <a:r>
              <a:rPr lang="de-DE" dirty="0" err="1" smtClean="0"/>
              <a:t>DB</a:t>
            </a:r>
            <a:endParaRPr lang="de-DE" dirty="0"/>
          </a:p>
        </p:txBody>
      </p:sp>
      <p:sp>
        <p:nvSpPr>
          <p:cNvPr id="3" name="Inhaltsplatzhalter 2"/>
          <p:cNvSpPr>
            <a:spLocks noGrp="1"/>
          </p:cNvSpPr>
          <p:nvPr>
            <p:ph idx="1"/>
          </p:nvPr>
        </p:nvSpPr>
        <p:spPr/>
        <p:txBody>
          <a:bodyPr/>
          <a:lstStyle/>
          <a:p>
            <a:r>
              <a:rPr lang="de-DE" dirty="0" err="1" smtClean="0"/>
              <a:t>LokalDB</a:t>
            </a:r>
            <a:r>
              <a:rPr lang="de-DE" dirty="0" smtClean="0"/>
              <a:t> ist der Nachfolger von SQL Express. Eine SQL Server DB, die nicht im Netzwerk </a:t>
            </a:r>
            <a:r>
              <a:rPr lang="de-DE" dirty="0" smtClean="0"/>
              <a:t>auftaucht, als Datei vorliegt </a:t>
            </a:r>
            <a:r>
              <a:rPr lang="de-DE" dirty="0" smtClean="0"/>
              <a:t>und für Entwickler gedacht ist. </a:t>
            </a:r>
            <a:endParaRPr lang="de-DE" dirty="0"/>
          </a:p>
        </p:txBody>
      </p:sp>
    </p:spTree>
    <p:extLst>
      <p:ext uri="{BB962C8B-B14F-4D97-AF65-F5344CB8AC3E}">
        <p14:creationId xmlns:p14="http://schemas.microsoft.com/office/powerpoint/2010/main" val="26794648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Problem mit der Test Datenbank</a:t>
            </a:r>
            <a:endParaRPr lang="de-DE" dirty="0"/>
          </a:p>
        </p:txBody>
      </p:sp>
      <p:sp>
        <p:nvSpPr>
          <p:cNvPr id="3" name="Inhaltsplatzhalter 2"/>
          <p:cNvSpPr>
            <a:spLocks noGrp="1"/>
          </p:cNvSpPr>
          <p:nvPr>
            <p:ph idx="1"/>
          </p:nvPr>
        </p:nvSpPr>
        <p:spPr/>
        <p:txBody>
          <a:bodyPr/>
          <a:lstStyle/>
          <a:p>
            <a:r>
              <a:rPr lang="de-DE" dirty="0" smtClean="0"/>
              <a:t>Jeder Entwickler hätte gerne eine Test Datenbank mit diversen Daten Konstellationen, gegen den er seine Tests ablaufen lassen kann….</a:t>
            </a:r>
          </a:p>
          <a:p>
            <a:endParaRPr lang="de-DE" dirty="0" smtClean="0"/>
          </a:p>
          <a:p>
            <a:r>
              <a:rPr lang="de-DE" dirty="0" smtClean="0"/>
              <a:t>=&gt; In der Realität gibt es diese aber meinst nicht. Aber….</a:t>
            </a:r>
            <a:endParaRPr lang="de-DE" dirty="0"/>
          </a:p>
        </p:txBody>
      </p:sp>
    </p:spTree>
    <p:extLst>
      <p:ext uri="{BB962C8B-B14F-4D97-AF65-F5344CB8AC3E}">
        <p14:creationId xmlns:p14="http://schemas.microsoft.com/office/powerpoint/2010/main" val="59273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err="1" smtClean="0"/>
              <a:t>LocalDB</a:t>
            </a:r>
            <a:endParaRPr lang="de-DE" dirty="0"/>
          </a:p>
        </p:txBody>
      </p:sp>
      <p:sp>
        <p:nvSpPr>
          <p:cNvPr id="3" name="Inhaltsplatzhalter 2"/>
          <p:cNvSpPr>
            <a:spLocks noGrp="1"/>
          </p:cNvSpPr>
          <p:nvPr>
            <p:ph idx="1"/>
          </p:nvPr>
        </p:nvSpPr>
        <p:spPr/>
        <p:txBody>
          <a:bodyPr/>
          <a:lstStyle/>
          <a:p>
            <a:r>
              <a:rPr lang="de-DE" dirty="0" smtClean="0"/>
              <a:t>Als eine als File vorliegende SQL Server DB, muss diese nur irgendwo hin kopiert werden. Diese Location muss dann nur im Connection String angegeben werden und dann kann diese benutzt werden. Es ist keine expliziter </a:t>
            </a:r>
            <a:r>
              <a:rPr lang="de-DE" dirty="0" err="1" smtClean="0"/>
              <a:t>Attach</a:t>
            </a:r>
            <a:r>
              <a:rPr lang="de-DE" dirty="0" smtClean="0"/>
              <a:t> DB notwendig.</a:t>
            </a:r>
          </a:p>
          <a:p>
            <a:endParaRPr lang="en-US" dirty="0"/>
          </a:p>
          <a:p>
            <a:r>
              <a:rPr lang="en-US" dirty="0" smtClean="0"/>
              <a:t>=&gt; Create =&gt; Copy =&gt; Configure =&gt; </a:t>
            </a:r>
            <a:r>
              <a:rPr lang="en-US" dirty="0" smtClean="0"/>
              <a:t>Use</a:t>
            </a:r>
            <a:endParaRPr lang="de-DE" dirty="0"/>
          </a:p>
        </p:txBody>
      </p:sp>
    </p:spTree>
    <p:extLst>
      <p:ext uri="{BB962C8B-B14F-4D97-AF65-F5344CB8AC3E}">
        <p14:creationId xmlns:p14="http://schemas.microsoft.com/office/powerpoint/2010/main" val="389466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Aktuell kann ich nur die Tests schreiben, welche das System mit den externen Systemen (</a:t>
            </a:r>
            <a:r>
              <a:rPr lang="de-DE" sz="2800" dirty="0" err="1" smtClean="0"/>
              <a:t>TableStorage</a:t>
            </a:r>
            <a:r>
              <a:rPr lang="de-DE" sz="2800" dirty="0" smtClean="0"/>
              <a:t> und SQL </a:t>
            </a:r>
            <a:r>
              <a:rPr lang="de-DE" sz="2800" dirty="0" err="1" smtClean="0"/>
              <a:t>Azure</a:t>
            </a:r>
            <a:r>
              <a:rPr lang="de-DE" sz="2800" dirty="0" smtClean="0"/>
              <a:t>) zusammen testen kann.</a:t>
            </a:r>
          </a:p>
          <a:p>
            <a:endParaRPr lang="de-DE" sz="2800" dirty="0" smtClean="0"/>
          </a:p>
          <a:p>
            <a:pPr marL="0" indent="0">
              <a:buNone/>
            </a:pPr>
            <a:r>
              <a:rPr lang="de-DE" sz="2800" dirty="0" smtClean="0"/>
              <a:t>=&gt; Blöd! Dann kann ich irgendwie nur manuell testen</a:t>
            </a:r>
          </a:p>
        </p:txBody>
      </p:sp>
    </p:spTree>
    <p:extLst>
      <p:ext uri="{BB962C8B-B14F-4D97-AF65-F5344CB8AC3E}">
        <p14:creationId xmlns:p14="http://schemas.microsoft.com/office/powerpoint/2010/main" val="326387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Aber wir macht man das mit dem Connection String?</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Hole den Connection String nicht aus App-/Web-/</a:t>
            </a:r>
            <a:r>
              <a:rPr lang="de-DE" sz="2800" dirty="0" err="1" smtClean="0"/>
              <a:t>Role-Config</a:t>
            </a:r>
            <a:r>
              <a:rPr lang="de-DE" sz="2800" dirty="0" smtClean="0"/>
              <a:t> direkt sondern abstrahiere den Zugriff =&gt; Erzeuge eine </a:t>
            </a:r>
            <a:r>
              <a:rPr lang="de-DE" sz="2800" dirty="0" err="1" smtClean="0"/>
              <a:t>ISettings</a:t>
            </a:r>
            <a:r>
              <a:rPr lang="de-DE" sz="2800" dirty="0" smtClean="0"/>
              <a:t> Interface.</a:t>
            </a:r>
            <a:endParaRPr lang="de-DE" sz="2800" dirty="0"/>
          </a:p>
        </p:txBody>
      </p:sp>
    </p:spTree>
    <p:extLst>
      <p:ext uri="{BB962C8B-B14F-4D97-AF65-F5344CB8AC3E}">
        <p14:creationId xmlns:p14="http://schemas.microsoft.com/office/powerpoint/2010/main" val="105823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Schritt 5</a:t>
            </a:r>
            <a:endParaRPr lang="de-DE" dirty="0"/>
          </a:p>
        </p:txBody>
      </p:sp>
      <p:sp>
        <p:nvSpPr>
          <p:cNvPr id="3" name="Inhaltsplatzhalter 2"/>
          <p:cNvSpPr>
            <a:spLocks noGrp="1"/>
          </p:cNvSpPr>
          <p:nvPr>
            <p:ph idx="1"/>
          </p:nvPr>
        </p:nvSpPr>
        <p:spPr/>
        <p:txBody>
          <a:bodyPr>
            <a:normAutofit/>
          </a:bodyPr>
          <a:lstStyle/>
          <a:p>
            <a:r>
              <a:rPr lang="de-DE" sz="2800" dirty="0" smtClean="0"/>
              <a:t>Konfiguration abstrahieren.</a:t>
            </a:r>
            <a:endParaRPr lang="de-DE" sz="2800" dirty="0"/>
          </a:p>
        </p:txBody>
      </p:sp>
    </p:spTree>
    <p:extLst>
      <p:ext uri="{BB962C8B-B14F-4D97-AF65-F5344CB8AC3E}">
        <p14:creationId xmlns:p14="http://schemas.microsoft.com/office/powerpoint/2010/main" val="40482292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Wie macht man das mit dem Connection String im Kontext des </a:t>
            </a:r>
            <a:r>
              <a:rPr lang="de-DE" sz="2800" dirty="0" err="1" smtClean="0"/>
              <a:t>Entity</a:t>
            </a:r>
            <a:r>
              <a:rPr lang="de-DE" sz="2800" dirty="0" smtClean="0"/>
              <a:t> Frameworks, da dieser per </a:t>
            </a:r>
            <a:r>
              <a:rPr lang="de-DE" sz="2800" dirty="0" err="1" smtClean="0"/>
              <a:t>default</a:t>
            </a:r>
            <a:r>
              <a:rPr lang="de-DE" sz="2800" dirty="0" smtClean="0"/>
              <a:t> aus der Web-/App-</a:t>
            </a:r>
            <a:r>
              <a:rPr lang="de-DE" sz="2800" dirty="0" err="1" smtClean="0"/>
              <a:t>Config</a:t>
            </a:r>
            <a:r>
              <a:rPr lang="de-DE" sz="2800" dirty="0" smtClean="0"/>
              <a:t> kommt ?</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T4 Code Generierung des EF erweitern und den Connection String über eine Instanz des </a:t>
            </a:r>
            <a:r>
              <a:rPr lang="de-DE" sz="2800" dirty="0" err="1" smtClean="0"/>
              <a:t>ISettings</a:t>
            </a:r>
            <a:r>
              <a:rPr lang="de-DE" sz="2800" dirty="0" smtClean="0"/>
              <a:t> holen.</a:t>
            </a:r>
            <a:endParaRPr lang="de-DE" sz="2800" dirty="0"/>
          </a:p>
        </p:txBody>
      </p:sp>
    </p:spTree>
    <p:extLst>
      <p:ext uri="{BB962C8B-B14F-4D97-AF65-F5344CB8AC3E}">
        <p14:creationId xmlns:p14="http://schemas.microsoft.com/office/powerpoint/2010/main" val="387808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Unit Tests mit </a:t>
            </a:r>
            <a:r>
              <a:rPr lang="de-DE" cap="none" dirty="0" err="1" smtClean="0"/>
              <a:t>Local</a:t>
            </a:r>
            <a:r>
              <a:rPr lang="de-DE" dirty="0" err="1" smtClean="0"/>
              <a:t>DB</a:t>
            </a:r>
            <a:endParaRPr lang="de-DE" dirty="0"/>
          </a:p>
        </p:txBody>
      </p:sp>
      <p:sp>
        <p:nvSpPr>
          <p:cNvPr id="3" name="Inhaltsplatzhalter 2"/>
          <p:cNvSpPr>
            <a:spLocks noGrp="1"/>
          </p:cNvSpPr>
          <p:nvPr>
            <p:ph idx="1"/>
          </p:nvPr>
        </p:nvSpPr>
        <p:spPr/>
        <p:txBody>
          <a:bodyPr>
            <a:normAutofit/>
          </a:bodyPr>
          <a:lstStyle/>
          <a:p>
            <a:pPr>
              <a:buFont typeface="Wingdings" panose="05000000000000000000" pitchFamily="2" charset="2"/>
              <a:buChar char="§"/>
            </a:pPr>
            <a:r>
              <a:rPr lang="de-DE" sz="2800" dirty="0" smtClean="0"/>
              <a:t> </a:t>
            </a:r>
            <a:r>
              <a:rPr lang="de-DE" sz="2800" dirty="0" err="1" smtClean="0"/>
              <a:t>StubISettings</a:t>
            </a:r>
            <a:r>
              <a:rPr lang="de-DE" sz="2800" dirty="0" smtClean="0"/>
              <a:t> erzeugen und konfigurieren</a:t>
            </a:r>
          </a:p>
          <a:p>
            <a:pPr>
              <a:buFont typeface="Wingdings" panose="05000000000000000000" pitchFamily="2" charset="2"/>
              <a:buChar char="§"/>
            </a:pPr>
            <a:r>
              <a:rPr lang="de-DE" sz="2800" dirty="0" smtClean="0"/>
              <a:t> Andere </a:t>
            </a:r>
            <a:r>
              <a:rPr lang="de-DE" sz="2800" dirty="0" err="1" smtClean="0"/>
              <a:t>Stub’s</a:t>
            </a:r>
            <a:r>
              <a:rPr lang="de-DE" sz="2800" dirty="0" smtClean="0"/>
              <a:t> erzeugen und konfigurieren</a:t>
            </a:r>
          </a:p>
          <a:p>
            <a:pPr>
              <a:buFont typeface="Wingdings" panose="05000000000000000000" pitchFamily="2" charset="2"/>
              <a:buChar char="§"/>
            </a:pPr>
            <a:r>
              <a:rPr lang="de-DE" sz="2800" dirty="0" smtClean="0"/>
              <a:t> IOC Container erzeugen und konfigurieren </a:t>
            </a:r>
          </a:p>
          <a:p>
            <a:pPr>
              <a:buFont typeface="Wingdings" panose="05000000000000000000" pitchFamily="2" charset="2"/>
              <a:buChar char="§"/>
            </a:pPr>
            <a:r>
              <a:rPr lang="de-DE" sz="2800" dirty="0" smtClean="0"/>
              <a:t> </a:t>
            </a:r>
            <a:r>
              <a:rPr lang="de-DE" sz="2800" dirty="0" err="1" smtClean="0"/>
              <a:t>LocalDB</a:t>
            </a:r>
            <a:r>
              <a:rPr lang="de-DE" sz="2800" dirty="0" smtClean="0"/>
              <a:t> Datenbank kopieren und mit Testdaten befüllen</a:t>
            </a:r>
          </a:p>
          <a:p>
            <a:pPr>
              <a:buFont typeface="Wingdings" panose="05000000000000000000" pitchFamily="2" charset="2"/>
              <a:buChar char="§"/>
            </a:pPr>
            <a:r>
              <a:rPr lang="de-DE" sz="2800" dirty="0" smtClean="0"/>
              <a:t> SUT erzeugen über den IOC Container</a:t>
            </a:r>
          </a:p>
          <a:p>
            <a:pPr>
              <a:buFont typeface="Wingdings" panose="05000000000000000000" pitchFamily="2" charset="2"/>
              <a:buChar char="§"/>
            </a:pPr>
            <a:r>
              <a:rPr lang="de-DE" sz="2800" dirty="0" smtClean="0"/>
              <a:t> Test ausführen</a:t>
            </a:r>
          </a:p>
          <a:p>
            <a:pPr>
              <a:buFont typeface="Wingdings" panose="05000000000000000000" pitchFamily="2" charset="2"/>
              <a:buChar char="§"/>
            </a:pPr>
            <a:r>
              <a:rPr lang="de-DE" sz="2800" dirty="0" smtClean="0"/>
              <a:t> </a:t>
            </a:r>
            <a:r>
              <a:rPr lang="de-DE" sz="2800" dirty="0" err="1" smtClean="0"/>
              <a:t>Asserts</a:t>
            </a:r>
            <a:r>
              <a:rPr lang="de-DE" sz="2800" dirty="0" smtClean="0"/>
              <a:t> durchführen</a:t>
            </a:r>
            <a:endParaRPr lang="de-DE" sz="2800" dirty="0"/>
          </a:p>
        </p:txBody>
      </p:sp>
    </p:spTree>
    <p:extLst>
      <p:ext uri="{BB962C8B-B14F-4D97-AF65-F5344CB8AC3E}">
        <p14:creationId xmlns:p14="http://schemas.microsoft.com/office/powerpoint/2010/main" val="19680113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in Visual Studio</a:t>
            </a:r>
            <a:endParaRPr lang="de-DE" dirty="0"/>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4224229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 beim Testen…</a:t>
            </a:r>
            <a:endParaRPr lang="de-DE" dirty="0"/>
          </a:p>
        </p:txBody>
      </p:sp>
      <p:sp>
        <p:nvSpPr>
          <p:cNvPr id="3" name="Inhaltsplatzhalter 2"/>
          <p:cNvSpPr>
            <a:spLocks noGrp="1"/>
          </p:cNvSpPr>
          <p:nvPr>
            <p:ph idx="1"/>
          </p:nvPr>
        </p:nvSpPr>
        <p:spPr/>
        <p:txBody>
          <a:bodyPr>
            <a:normAutofit/>
          </a:bodyPr>
          <a:lstStyle/>
          <a:p>
            <a:r>
              <a:rPr lang="de-DE" sz="2800" dirty="0" smtClean="0"/>
              <a:t>Ich bin jetzt in der Lage das System inklusive Datenbank automatisch zu testen.</a:t>
            </a:r>
          </a:p>
          <a:p>
            <a:endParaRPr lang="de-DE" sz="2800" dirty="0" smtClean="0"/>
          </a:p>
          <a:p>
            <a:pPr marL="0" indent="0">
              <a:buNone/>
            </a:pPr>
            <a:r>
              <a:rPr lang="de-DE" sz="2800" dirty="0" smtClean="0"/>
              <a:t>=&gt; Wow, das hat schon was. </a:t>
            </a:r>
          </a:p>
        </p:txBody>
      </p:sp>
    </p:spTree>
    <p:extLst>
      <p:ext uri="{BB962C8B-B14F-4D97-AF65-F5344CB8AC3E}">
        <p14:creationId xmlns:p14="http://schemas.microsoft.com/office/powerpoint/2010/main" val="88398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der Schritte</a:t>
            </a:r>
            <a:endParaRPr lang="de-DE" dirty="0"/>
          </a:p>
        </p:txBody>
      </p:sp>
      <p:sp>
        <p:nvSpPr>
          <p:cNvPr id="3" name="Inhaltsplatzhalter 2"/>
          <p:cNvSpPr>
            <a:spLocks noGrp="1"/>
          </p:cNvSpPr>
          <p:nvPr>
            <p:ph idx="1"/>
          </p:nvPr>
        </p:nvSpPr>
        <p:spPr/>
        <p:txBody>
          <a:bodyPr/>
          <a:lstStyle/>
          <a:p>
            <a:pPr marL="457200" indent="-457200">
              <a:buFont typeface="+mj-lt"/>
              <a:buAutoNum type="arabicPeriod"/>
            </a:pPr>
            <a:r>
              <a:rPr lang="de-DE" sz="2400" dirty="0" smtClean="0"/>
              <a:t>Identifiziere die benutzten externen Systeme.</a:t>
            </a:r>
          </a:p>
          <a:p>
            <a:pPr marL="457200" indent="-457200">
              <a:buFont typeface="+mj-lt"/>
              <a:buAutoNum type="arabicPeriod"/>
            </a:pPr>
            <a:r>
              <a:rPr lang="de-DE" sz="2400" dirty="0" smtClean="0"/>
              <a:t>Abstrahiere die externen Systeme führe für jedes ein Interface ein.</a:t>
            </a:r>
          </a:p>
          <a:p>
            <a:pPr marL="457200" indent="-457200">
              <a:buFont typeface="+mj-lt"/>
              <a:buAutoNum type="arabicPeriod"/>
            </a:pPr>
            <a:r>
              <a:rPr lang="de-DE" sz="2400" dirty="0" smtClean="0"/>
              <a:t>Einführung eines IOC Containers.</a:t>
            </a:r>
          </a:p>
          <a:p>
            <a:pPr marL="457200" indent="-457200">
              <a:buFont typeface="+mj-lt"/>
              <a:buAutoNum type="arabicPeriod"/>
            </a:pPr>
            <a:r>
              <a:rPr lang="de-DE" sz="2400" dirty="0" err="1" smtClean="0"/>
              <a:t>Stubs</a:t>
            </a:r>
            <a:r>
              <a:rPr lang="de-DE" sz="2400" dirty="0" smtClean="0"/>
              <a:t> einfügen.</a:t>
            </a:r>
          </a:p>
          <a:p>
            <a:pPr marL="457200" indent="-457200">
              <a:buFont typeface="+mj-lt"/>
              <a:buAutoNum type="arabicPeriod"/>
            </a:pPr>
            <a:r>
              <a:rPr lang="de-DE" sz="2400" dirty="0" smtClean="0"/>
              <a:t>Konfiguration abstrahieren.</a:t>
            </a:r>
          </a:p>
          <a:p>
            <a:pPr marL="457200" indent="-457200">
              <a:buFont typeface="+mj-lt"/>
              <a:buAutoNum type="arabicPeriod"/>
            </a:pPr>
            <a:r>
              <a:rPr lang="de-DE" sz="2400" dirty="0" smtClean="0"/>
              <a:t>…</a:t>
            </a:r>
          </a:p>
          <a:p>
            <a:pPr marL="457200" indent="-457200">
              <a:buFont typeface="+mj-lt"/>
              <a:buAutoNum type="arabicPeriod"/>
            </a:pPr>
            <a:endParaRPr lang="de-DE" sz="2400" dirty="0" smtClean="0"/>
          </a:p>
          <a:p>
            <a:pPr marL="457200" indent="-457200">
              <a:buFont typeface="+mj-lt"/>
              <a:buAutoNum type="arabicPeriod"/>
            </a:pPr>
            <a:endParaRPr lang="de-DE" sz="2400" dirty="0" smtClean="0"/>
          </a:p>
          <a:p>
            <a:pPr marL="457200" indent="-457200">
              <a:buFont typeface="+mj-lt"/>
              <a:buAutoNum type="arabicPeriod"/>
            </a:pPr>
            <a:endParaRPr lang="de-DE" sz="2400" dirty="0" smtClean="0"/>
          </a:p>
          <a:p>
            <a:pPr>
              <a:buFont typeface="Wingdings" panose="05000000000000000000" pitchFamily="2" charset="2"/>
              <a:buChar char="§"/>
            </a:pPr>
            <a:endParaRPr lang="de-DE" sz="2400" dirty="0" smtClean="0"/>
          </a:p>
          <a:p>
            <a:pPr>
              <a:buFont typeface="Wingdings" panose="05000000000000000000" pitchFamily="2" charset="2"/>
              <a:buChar char="§"/>
            </a:pPr>
            <a:endParaRPr lang="de-DE" sz="2400" dirty="0" smtClean="0"/>
          </a:p>
          <a:p>
            <a:endParaRPr lang="de-DE" dirty="0"/>
          </a:p>
        </p:txBody>
      </p:sp>
    </p:spTree>
    <p:extLst>
      <p:ext uri="{BB962C8B-B14F-4D97-AF65-F5344CB8AC3E}">
        <p14:creationId xmlns:p14="http://schemas.microsoft.com/office/powerpoint/2010/main" val="22003150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Man kann es noch weiter treiben</a:t>
            </a:r>
            <a:endParaRPr lang="de-DE" dirty="0"/>
          </a:p>
        </p:txBody>
      </p:sp>
      <p:sp>
        <p:nvSpPr>
          <p:cNvPr id="3" name="Inhaltsplatzhalter 2"/>
          <p:cNvSpPr>
            <a:spLocks noGrp="1"/>
          </p:cNvSpPr>
          <p:nvPr>
            <p:ph idx="1"/>
          </p:nvPr>
        </p:nvSpPr>
        <p:spPr/>
        <p:txBody>
          <a:bodyPr/>
          <a:lstStyle/>
          <a:p>
            <a:pPr>
              <a:buFont typeface="Arial" panose="020B0604020202020204" pitchFamily="34" charset="0"/>
              <a:buChar char="•"/>
            </a:pPr>
            <a:r>
              <a:rPr lang="de-DE" sz="2400" dirty="0" smtClean="0"/>
              <a:t> Externe Systeme durch </a:t>
            </a:r>
            <a:r>
              <a:rPr lang="de-DE" sz="2400" dirty="0" err="1" smtClean="0"/>
              <a:t>Self</a:t>
            </a:r>
            <a:r>
              <a:rPr lang="de-DE" sz="2400" dirty="0" smtClean="0"/>
              <a:t> </a:t>
            </a:r>
            <a:r>
              <a:rPr lang="de-DE" sz="2400" dirty="0" err="1" smtClean="0"/>
              <a:t>Hosted</a:t>
            </a:r>
            <a:r>
              <a:rPr lang="de-DE" sz="2400" dirty="0" smtClean="0"/>
              <a:t> Systeme ersetzen und im Test </a:t>
            </a:r>
            <a:r>
              <a:rPr lang="de-DE" sz="2400" dirty="0" err="1" smtClean="0"/>
              <a:t>Context</a:t>
            </a:r>
            <a:r>
              <a:rPr lang="de-DE" sz="2400" dirty="0" smtClean="0"/>
              <a:t> hochfahren (z.B. HTTP </a:t>
            </a:r>
            <a:r>
              <a:rPr lang="de-DE" sz="2400" dirty="0" err="1" smtClean="0"/>
              <a:t>Self</a:t>
            </a:r>
            <a:r>
              <a:rPr lang="de-DE" sz="2400" dirty="0" smtClean="0"/>
              <a:t> Host, WCF </a:t>
            </a:r>
            <a:r>
              <a:rPr lang="de-DE" sz="2400" dirty="0" err="1" smtClean="0"/>
              <a:t>Self</a:t>
            </a:r>
            <a:r>
              <a:rPr lang="de-DE" sz="2400" dirty="0" smtClean="0"/>
              <a:t> Host, XML RPC </a:t>
            </a:r>
            <a:r>
              <a:rPr lang="de-DE" sz="2400" dirty="0" err="1" smtClean="0"/>
              <a:t>Self</a:t>
            </a:r>
            <a:r>
              <a:rPr lang="de-DE" sz="2400" dirty="0" smtClean="0"/>
              <a:t> Host)</a:t>
            </a:r>
          </a:p>
          <a:p>
            <a:pPr>
              <a:buFont typeface="Arial" panose="020B0604020202020204" pitchFamily="34" charset="0"/>
              <a:buChar char="•"/>
            </a:pPr>
            <a:r>
              <a:rPr lang="de-DE" sz="2400" dirty="0" smtClean="0"/>
              <a:t> UI Tests (</a:t>
            </a:r>
            <a:r>
              <a:rPr lang="de-DE" sz="2400" dirty="0" err="1" smtClean="0"/>
              <a:t>Coded</a:t>
            </a:r>
            <a:r>
              <a:rPr lang="de-DE" sz="2400" dirty="0" smtClean="0"/>
              <a:t> UI Test)</a:t>
            </a:r>
          </a:p>
          <a:p>
            <a:pPr marL="457200" indent="-457200">
              <a:buFont typeface="+mj-lt"/>
              <a:buAutoNum type="arabicPeriod"/>
            </a:pPr>
            <a:endParaRPr lang="de-DE" sz="2400" dirty="0" smtClean="0"/>
          </a:p>
          <a:p>
            <a:pPr marL="457200" indent="-457200">
              <a:buFont typeface="+mj-lt"/>
              <a:buAutoNum type="arabicPeriod"/>
            </a:pPr>
            <a:endParaRPr lang="de-DE" sz="2400" dirty="0" smtClean="0"/>
          </a:p>
          <a:p>
            <a:pPr>
              <a:buFont typeface="Wingdings" panose="05000000000000000000" pitchFamily="2" charset="2"/>
              <a:buChar char="§"/>
            </a:pPr>
            <a:endParaRPr lang="de-DE" sz="2400" dirty="0" smtClean="0"/>
          </a:p>
          <a:p>
            <a:pPr>
              <a:buFont typeface="Wingdings" panose="05000000000000000000" pitchFamily="2" charset="2"/>
              <a:buChar char="§"/>
            </a:pPr>
            <a:endParaRPr lang="de-DE" sz="2400" dirty="0" smtClean="0"/>
          </a:p>
          <a:p>
            <a:endParaRPr lang="de-DE" dirty="0"/>
          </a:p>
        </p:txBody>
      </p:sp>
    </p:spTree>
    <p:extLst>
      <p:ext uri="{BB962C8B-B14F-4D97-AF65-F5344CB8AC3E}">
        <p14:creationId xmlns:p14="http://schemas.microsoft.com/office/powerpoint/2010/main" val="721946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Fazit</a:t>
            </a:r>
            <a:endParaRPr lang="de-DE" dirty="0"/>
          </a:p>
        </p:txBody>
      </p:sp>
      <p:sp>
        <p:nvSpPr>
          <p:cNvPr id="3" name="Inhaltsplatzhalter 2"/>
          <p:cNvSpPr>
            <a:spLocks noGrp="1"/>
          </p:cNvSpPr>
          <p:nvPr>
            <p:ph idx="1"/>
          </p:nvPr>
        </p:nvSpPr>
        <p:spPr/>
        <p:txBody>
          <a:bodyPr/>
          <a:lstStyle/>
          <a:p>
            <a:r>
              <a:rPr lang="de-DE" dirty="0" smtClean="0"/>
              <a:t>Ein System tastbar zu machen ist gar nicht so schwer, wenn man einmal verstanden hat, wie es geht.</a:t>
            </a:r>
          </a:p>
          <a:p>
            <a:pPr marL="0" indent="0">
              <a:buNone/>
            </a:pPr>
            <a:endParaRPr lang="de-DE" dirty="0" smtClean="0"/>
          </a:p>
          <a:p>
            <a:r>
              <a:rPr lang="de-DE" dirty="0" smtClean="0"/>
              <a:t>=&gt; Der Aufwand lohnt sich um das zu erreichen…</a:t>
            </a:r>
            <a:endParaRPr lang="de-DE" dirty="0"/>
          </a:p>
        </p:txBody>
      </p:sp>
    </p:spTree>
    <p:extLst>
      <p:ext uri="{BB962C8B-B14F-4D97-AF65-F5344CB8AC3E}">
        <p14:creationId xmlns:p14="http://schemas.microsoft.com/office/powerpoint/2010/main" val="36015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Gefühlte Verteilung über die Zeit…</a:t>
            </a:r>
            <a:endParaRPr lang="de-DE" dirty="0"/>
          </a:p>
        </p:txBody>
      </p:sp>
      <p:pic>
        <p:nvPicPr>
          <p:cNvPr id="4" name="Grafik 3"/>
          <p:cNvPicPr>
            <a:picLocks noChangeAspect="1"/>
          </p:cNvPicPr>
          <p:nvPr/>
        </p:nvPicPr>
        <p:blipFill>
          <a:blip r:embed="rId2"/>
          <a:stretch>
            <a:fillRect/>
          </a:stretch>
        </p:blipFill>
        <p:spPr>
          <a:xfrm>
            <a:off x="0" y="1935656"/>
            <a:ext cx="11943099" cy="4615072"/>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Freihand 5"/>
              <p14:cNvContentPartPr/>
              <p14:nvPr/>
            </p14:nvContentPartPr>
            <p14:xfrm>
              <a:off x="1019185" y="2463510"/>
              <a:ext cx="39600" cy="3765240"/>
            </p14:xfrm>
          </p:contentPart>
        </mc:Choice>
        <mc:Fallback xmlns="">
          <p:pic>
            <p:nvPicPr>
              <p:cNvPr id="6" name="Freihand 5"/>
              <p:cNvPicPr/>
              <p:nvPr/>
            </p:nvPicPr>
            <p:blipFill>
              <a:blip r:embed="rId4"/>
              <a:stretch>
                <a:fillRect/>
              </a:stretch>
            </p:blipFill>
            <p:spPr>
              <a:xfrm>
                <a:off x="1002265" y="2449470"/>
                <a:ext cx="68760" cy="3795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Freihand 11"/>
              <p14:cNvContentPartPr/>
              <p14:nvPr/>
            </p14:nvContentPartPr>
            <p14:xfrm>
              <a:off x="878065" y="5815830"/>
              <a:ext cx="9953280" cy="70920"/>
            </p14:xfrm>
          </p:contentPart>
        </mc:Choice>
        <mc:Fallback xmlns="">
          <p:pic>
            <p:nvPicPr>
              <p:cNvPr id="12" name="Freihand 11"/>
              <p:cNvPicPr/>
              <p:nvPr/>
            </p:nvPicPr>
            <p:blipFill>
              <a:blip r:embed="rId6"/>
              <a:stretch>
                <a:fillRect/>
              </a:stretch>
            </p:blipFill>
            <p:spPr>
              <a:xfrm>
                <a:off x="864025" y="5811150"/>
                <a:ext cx="997452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 name="Freihand 2"/>
              <p14:cNvContentPartPr/>
              <p14:nvPr/>
            </p14:nvContentPartPr>
            <p14:xfrm>
              <a:off x="262465" y="2342550"/>
              <a:ext cx="851040" cy="484920"/>
            </p14:xfrm>
          </p:contentPart>
        </mc:Choice>
        <mc:Fallback xmlns="">
          <p:pic>
            <p:nvPicPr>
              <p:cNvPr id="3" name="Freihand 2"/>
              <p:cNvPicPr/>
              <p:nvPr/>
            </p:nvPicPr>
            <p:blipFill>
              <a:blip r:embed="rId8"/>
              <a:stretch>
                <a:fillRect/>
              </a:stretch>
            </p:blipFill>
            <p:spPr>
              <a:xfrm>
                <a:off x="243033" y="2327790"/>
                <a:ext cx="884866" cy="519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 name="Freihand 4"/>
              <p14:cNvContentPartPr/>
              <p14:nvPr/>
            </p14:nvContentPartPr>
            <p14:xfrm>
              <a:off x="8493211" y="4821654"/>
              <a:ext cx="2413080" cy="381240"/>
            </p14:xfrm>
          </p:contentPart>
        </mc:Choice>
        <mc:Fallback xmlns="">
          <p:pic>
            <p:nvPicPr>
              <p:cNvPr id="5" name="Freihand 4"/>
              <p:cNvPicPr/>
              <p:nvPr/>
            </p:nvPicPr>
            <p:blipFill>
              <a:blip r:embed="rId10"/>
              <a:stretch>
                <a:fillRect/>
              </a:stretch>
            </p:blipFill>
            <p:spPr>
              <a:xfrm>
                <a:off x="8475211" y="4810854"/>
                <a:ext cx="2451960" cy="4122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 name="Freihand 6"/>
              <p14:cNvContentPartPr/>
              <p14:nvPr/>
            </p14:nvContentPartPr>
            <p14:xfrm>
              <a:off x="9554108" y="3285865"/>
              <a:ext cx="1055880" cy="376200"/>
            </p14:xfrm>
          </p:contentPart>
        </mc:Choice>
        <mc:Fallback xmlns="">
          <p:pic>
            <p:nvPicPr>
              <p:cNvPr id="7" name="Freihand 6"/>
              <p:cNvPicPr/>
              <p:nvPr/>
            </p:nvPicPr>
            <p:blipFill>
              <a:blip r:embed="rId12"/>
              <a:stretch>
                <a:fillRect/>
              </a:stretch>
            </p:blipFill>
            <p:spPr>
              <a:xfrm>
                <a:off x="9533235" y="3266065"/>
                <a:ext cx="1097626" cy="406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8" name="Freihand 7"/>
              <p14:cNvContentPartPr/>
              <p14:nvPr/>
            </p14:nvContentPartPr>
            <p14:xfrm>
              <a:off x="10766185" y="5679030"/>
              <a:ext cx="492840" cy="280800"/>
            </p14:xfrm>
          </p:contentPart>
        </mc:Choice>
        <mc:Fallback xmlns="">
          <p:pic>
            <p:nvPicPr>
              <p:cNvPr id="8" name="Freihand 7"/>
              <p:cNvPicPr/>
              <p:nvPr/>
            </p:nvPicPr>
            <p:blipFill>
              <a:blip r:embed="rId14"/>
              <a:stretch>
                <a:fillRect/>
              </a:stretch>
            </p:blipFill>
            <p:spPr>
              <a:xfrm>
                <a:off x="10745305" y="5658150"/>
                <a:ext cx="517320" cy="3142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0" name="Freihand 9"/>
              <p14:cNvContentPartPr/>
              <p14:nvPr/>
            </p14:nvContentPartPr>
            <p14:xfrm>
              <a:off x="1092331" y="2933785"/>
              <a:ext cx="9813960" cy="1080360"/>
            </p14:xfrm>
          </p:contentPart>
        </mc:Choice>
        <mc:Fallback xmlns="">
          <p:pic>
            <p:nvPicPr>
              <p:cNvPr id="10" name="Freihand 9"/>
              <p:cNvPicPr/>
              <p:nvPr/>
            </p:nvPicPr>
            <p:blipFill>
              <a:blip r:embed="rId16"/>
              <a:stretch>
                <a:fillRect/>
              </a:stretch>
            </p:blipFill>
            <p:spPr>
              <a:xfrm>
                <a:off x="1086571" y="2917225"/>
                <a:ext cx="9833760" cy="11109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3" name="Freihand 12"/>
              <p14:cNvContentPartPr/>
              <p14:nvPr/>
            </p14:nvContentPartPr>
            <p14:xfrm>
              <a:off x="1214371" y="5300785"/>
              <a:ext cx="9806760" cy="575280"/>
            </p14:xfrm>
          </p:contentPart>
        </mc:Choice>
        <mc:Fallback xmlns="">
          <p:pic>
            <p:nvPicPr>
              <p:cNvPr id="13" name="Freihand 12"/>
              <p:cNvPicPr/>
              <p:nvPr/>
            </p:nvPicPr>
            <p:blipFill>
              <a:blip r:embed="rId18"/>
              <a:stretch>
                <a:fillRect/>
              </a:stretch>
            </p:blipFill>
            <p:spPr>
              <a:xfrm>
                <a:off x="1206811" y="5281705"/>
                <a:ext cx="9824760" cy="610560"/>
              </a:xfrm>
              <a:prstGeom prst="rect">
                <a:avLst/>
              </a:prstGeom>
            </p:spPr>
          </p:pic>
        </mc:Fallback>
      </mc:AlternateContent>
    </p:spTree>
    <p:extLst>
      <p:ext uri="{BB962C8B-B14F-4D97-AF65-F5344CB8AC3E}">
        <p14:creationId xmlns:p14="http://schemas.microsoft.com/office/powerpoint/2010/main" val="1310343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Das </a:t>
            </a:r>
            <a:r>
              <a:rPr lang="en-US" dirty="0" err="1" smtClean="0"/>
              <a:t>Beispiel</a:t>
            </a:r>
            <a:r>
              <a:rPr lang="en-US" dirty="0" smtClean="0"/>
              <a:t>-System</a:t>
            </a:r>
            <a:endParaRPr lang="de-DE" dirty="0"/>
          </a:p>
        </p:txBody>
      </p:sp>
      <p:sp>
        <p:nvSpPr>
          <p:cNvPr id="4" name="Rechteck 3"/>
          <p:cNvSpPr/>
          <p:nvPr/>
        </p:nvSpPr>
        <p:spPr>
          <a:xfrm>
            <a:off x="0" y="1930400"/>
            <a:ext cx="1192530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409700" y="2935732"/>
            <a:ext cx="21082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Browser</a:t>
            </a:r>
            <a:endParaRPr lang="de-DE" dirty="0"/>
          </a:p>
        </p:txBody>
      </p:sp>
      <p:sp>
        <p:nvSpPr>
          <p:cNvPr id="7" name="Rechteck 6"/>
          <p:cNvSpPr/>
          <p:nvPr/>
        </p:nvSpPr>
        <p:spPr>
          <a:xfrm>
            <a:off x="1409700" y="4002532"/>
            <a:ext cx="2108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Phone </a:t>
            </a:r>
            <a:endParaRPr lang="de-DE" dirty="0"/>
          </a:p>
        </p:txBody>
      </p:sp>
      <p:sp>
        <p:nvSpPr>
          <p:cNvPr id="8" name="Rechteck 7"/>
          <p:cNvSpPr/>
          <p:nvPr/>
        </p:nvSpPr>
        <p:spPr>
          <a:xfrm>
            <a:off x="4699000" y="2491232"/>
            <a:ext cx="2555240" cy="2637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Web Role</a:t>
            </a:r>
            <a:endParaRPr lang="de-DE" dirty="0"/>
          </a:p>
        </p:txBody>
      </p:sp>
      <p:sp>
        <p:nvSpPr>
          <p:cNvPr id="9" name="Rechteck 8"/>
          <p:cNvSpPr/>
          <p:nvPr/>
        </p:nvSpPr>
        <p:spPr>
          <a:xfrm>
            <a:off x="4876800" y="2935732"/>
            <a:ext cx="1803400" cy="901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MVC 5</a:t>
            </a:r>
            <a:endParaRPr lang="de-DE" dirty="0"/>
          </a:p>
        </p:txBody>
      </p:sp>
      <p:sp>
        <p:nvSpPr>
          <p:cNvPr id="10" name="Rechteck 9"/>
          <p:cNvSpPr/>
          <p:nvPr/>
        </p:nvSpPr>
        <p:spPr>
          <a:xfrm>
            <a:off x="4876800" y="4015232"/>
            <a:ext cx="1828800" cy="90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ASP.NET </a:t>
            </a:r>
          </a:p>
          <a:p>
            <a:pPr algn="ctr"/>
            <a:r>
              <a:rPr lang="en-US" dirty="0" smtClean="0"/>
              <a:t>WEB API 2</a:t>
            </a:r>
            <a:endParaRPr lang="de-DE" dirty="0"/>
          </a:p>
        </p:txBody>
      </p:sp>
      <p:sp>
        <p:nvSpPr>
          <p:cNvPr id="11" name="Rechteck 10"/>
          <p:cNvSpPr/>
          <p:nvPr/>
        </p:nvSpPr>
        <p:spPr>
          <a:xfrm>
            <a:off x="4686300" y="5342636"/>
            <a:ext cx="2567940" cy="5648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Worker Role</a:t>
            </a:r>
            <a:endParaRPr lang="de-DE" dirty="0"/>
          </a:p>
        </p:txBody>
      </p:sp>
      <p:sp>
        <p:nvSpPr>
          <p:cNvPr id="13" name="Flussdiagramm: Magnetplattenspeicher 12"/>
          <p:cNvSpPr/>
          <p:nvPr/>
        </p:nvSpPr>
        <p:spPr>
          <a:xfrm>
            <a:off x="8713787" y="5356352"/>
            <a:ext cx="1244600"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Azure</a:t>
            </a:r>
            <a:endParaRPr lang="de-DE" dirty="0"/>
          </a:p>
        </p:txBody>
      </p:sp>
      <p:cxnSp>
        <p:nvCxnSpPr>
          <p:cNvPr id="17" name="Gewinkelte Verbindung 16"/>
          <p:cNvCxnSpPr>
            <a:stCxn id="25" idx="3"/>
            <a:endCxn id="13" idx="4"/>
          </p:cNvCxnSpPr>
          <p:nvPr/>
        </p:nvCxnSpPr>
        <p:spPr>
          <a:xfrm>
            <a:off x="7152482" y="3409180"/>
            <a:ext cx="2805905" cy="2336554"/>
          </a:xfrm>
          <a:prstGeom prst="bentConnector3">
            <a:avLst>
              <a:gd name="adj1" fmla="val 108147"/>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winkelte Verbindung 18"/>
          <p:cNvCxnSpPr>
            <a:stCxn id="10" idx="3"/>
          </p:cNvCxnSpPr>
          <p:nvPr/>
        </p:nvCxnSpPr>
        <p:spPr>
          <a:xfrm flipV="1">
            <a:off x="6705600" y="4465231"/>
            <a:ext cx="757237" cy="1"/>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winkelte Verbindung 25"/>
          <p:cNvCxnSpPr>
            <a:endCxn id="24" idx="3"/>
          </p:cNvCxnSpPr>
          <p:nvPr/>
        </p:nvCxnSpPr>
        <p:spPr>
          <a:xfrm flipV="1">
            <a:off x="7270751" y="4862957"/>
            <a:ext cx="1033461" cy="615537"/>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winkelte Verbindung 52"/>
          <p:cNvCxnSpPr>
            <a:stCxn id="31" idx="3"/>
            <a:endCxn id="13" idx="2"/>
          </p:cNvCxnSpPr>
          <p:nvPr/>
        </p:nvCxnSpPr>
        <p:spPr>
          <a:xfrm>
            <a:off x="7186216" y="5638327"/>
            <a:ext cx="1527571" cy="107407"/>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a:stCxn id="6" idx="3"/>
            <a:endCxn id="9" idx="1"/>
          </p:cNvCxnSpPr>
          <p:nvPr/>
        </p:nvCxnSpPr>
        <p:spPr>
          <a:xfrm>
            <a:off x="3517900" y="338658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3511550" y="4459732"/>
            <a:ext cx="13589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uppieren 66"/>
          <p:cNvGrpSpPr/>
          <p:nvPr/>
        </p:nvGrpSpPr>
        <p:grpSpPr>
          <a:xfrm>
            <a:off x="4750593" y="5421122"/>
            <a:ext cx="252413" cy="240284"/>
            <a:chOff x="8509000" y="2362200"/>
            <a:chExt cx="457200" cy="482600"/>
          </a:xfrm>
        </p:grpSpPr>
        <p:sp>
          <p:nvSpPr>
            <p:cNvPr id="60" name="Ellipse 59"/>
            <p:cNvSpPr/>
            <p:nvPr/>
          </p:nvSpPr>
          <p:spPr>
            <a:xfrm>
              <a:off x="8509000" y="2362200"/>
              <a:ext cx="457200" cy="482600"/>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2" name="Gerader Verbinder 61"/>
            <p:cNvCxnSpPr/>
            <p:nvPr/>
          </p:nvCxnSpPr>
          <p:spPr>
            <a:xfrm flipH="1">
              <a:off x="8736806" y="2397997"/>
              <a:ext cx="793" cy="24231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Gerader Verbinder 63"/>
            <p:cNvCxnSpPr/>
            <p:nvPr/>
          </p:nvCxnSpPr>
          <p:spPr>
            <a:xfrm flipV="1">
              <a:off x="8736806" y="2520536"/>
              <a:ext cx="137318" cy="948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Grafik 2"/>
          <p:cNvPicPr>
            <a:picLocks noChangeAspect="1"/>
          </p:cNvPicPr>
          <p:nvPr/>
        </p:nvPicPr>
        <p:blipFill>
          <a:blip r:embed="rId2"/>
          <a:stretch>
            <a:fillRect/>
          </a:stretch>
        </p:blipFill>
        <p:spPr>
          <a:xfrm>
            <a:off x="1350168" y="2378956"/>
            <a:ext cx="2227263" cy="954541"/>
          </a:xfrm>
          <a:prstGeom prst="rect">
            <a:avLst/>
          </a:prstGeom>
        </p:spPr>
      </p:pic>
      <p:pic>
        <p:nvPicPr>
          <p:cNvPr id="5" name="Grafik 4"/>
          <p:cNvPicPr>
            <a:picLocks noChangeAspect="1"/>
          </p:cNvPicPr>
          <p:nvPr/>
        </p:nvPicPr>
        <p:blipFill>
          <a:blip r:embed="rId3"/>
          <a:stretch>
            <a:fillRect/>
          </a:stretch>
        </p:blipFill>
        <p:spPr>
          <a:xfrm rot="903514">
            <a:off x="3116763" y="4566943"/>
            <a:ext cx="744154" cy="892985"/>
          </a:xfrm>
          <a:prstGeom prst="rect">
            <a:avLst/>
          </a:prstGeom>
        </p:spPr>
      </p:pic>
      <p:sp>
        <p:nvSpPr>
          <p:cNvPr id="24" name="Flussdiagramm: Magnetplattenspeicher 23"/>
          <p:cNvSpPr/>
          <p:nvPr/>
        </p:nvSpPr>
        <p:spPr>
          <a:xfrm>
            <a:off x="7498555" y="4084193"/>
            <a:ext cx="1611313" cy="77876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Table Storage</a:t>
            </a:r>
          </a:p>
          <a:p>
            <a:pPr algn="ctr"/>
            <a:r>
              <a:rPr lang="en-US" dirty="0" smtClean="0"/>
              <a:t>(</a:t>
            </a:r>
            <a:r>
              <a:rPr lang="en-US" dirty="0" err="1" smtClean="0"/>
              <a:t>NoSql</a:t>
            </a:r>
            <a:r>
              <a:rPr lang="en-US" dirty="0" smtClean="0"/>
              <a:t>)</a:t>
            </a:r>
            <a:endParaRPr lang="de-DE" dirty="0"/>
          </a:p>
        </p:txBody>
      </p:sp>
      <p:sp>
        <p:nvSpPr>
          <p:cNvPr id="25" name="Rechteck 24"/>
          <p:cNvSpPr/>
          <p:nvPr/>
        </p:nvSpPr>
        <p:spPr>
          <a:xfrm>
            <a:off x="6680200" y="3183755"/>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
        <p:nvSpPr>
          <p:cNvPr id="31" name="Rechteck 30"/>
          <p:cNvSpPr/>
          <p:nvPr/>
        </p:nvSpPr>
        <p:spPr>
          <a:xfrm>
            <a:off x="6713934" y="5412902"/>
            <a:ext cx="472282" cy="450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a:t>
            </a:r>
            <a:endParaRPr lang="de-DE" dirty="0"/>
          </a:p>
        </p:txBody>
      </p:sp>
    </p:spTree>
    <p:extLst>
      <p:ext uri="{BB962C8B-B14F-4D97-AF65-F5344CB8AC3E}">
        <p14:creationId xmlns:p14="http://schemas.microsoft.com/office/powerpoint/2010/main" val="40994131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Q &amp; A</a:t>
            </a:r>
            <a:endParaRPr lang="de-DE" dirty="0"/>
          </a:p>
        </p:txBody>
      </p:sp>
      <p:sp>
        <p:nvSpPr>
          <p:cNvPr id="3" name="Inhaltsplatzhalter 2"/>
          <p:cNvSpPr>
            <a:spLocks noGrp="1"/>
          </p:cNvSpPr>
          <p:nvPr>
            <p:ph idx="1"/>
          </p:nvPr>
        </p:nvSpPr>
        <p:spPr/>
        <p:txBody>
          <a:bodyPr/>
          <a:lstStyle/>
          <a:p>
            <a:endParaRPr lang="de-DE"/>
          </a:p>
        </p:txBody>
      </p:sp>
    </p:spTree>
    <p:extLst>
      <p:ext uri="{BB962C8B-B14F-4D97-AF65-F5344CB8AC3E}">
        <p14:creationId xmlns:p14="http://schemas.microsoft.com/office/powerpoint/2010/main" val="355796623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Ein</a:t>
            </a:r>
            <a:r>
              <a:rPr lang="en-US" dirty="0" smtClean="0"/>
              <a:t> </a:t>
            </a:r>
            <a:r>
              <a:rPr lang="en-US" dirty="0" err="1" smtClean="0"/>
              <a:t>paar</a:t>
            </a:r>
            <a:r>
              <a:rPr lang="en-US" dirty="0" smtClean="0"/>
              <a:t> Links	</a:t>
            </a:r>
            <a:endParaRPr lang="de-DE" dirty="0"/>
          </a:p>
        </p:txBody>
      </p:sp>
      <p:sp>
        <p:nvSpPr>
          <p:cNvPr id="3" name="Inhaltsplatzhalter 2"/>
          <p:cNvSpPr>
            <a:spLocks noGrp="1"/>
          </p:cNvSpPr>
          <p:nvPr>
            <p:ph idx="1"/>
          </p:nvPr>
        </p:nvSpPr>
        <p:spPr/>
        <p:txBody>
          <a:bodyPr>
            <a:normAutofit lnSpcReduction="10000"/>
          </a:bodyPr>
          <a:lstStyle/>
          <a:p>
            <a:r>
              <a:rPr lang="en-US" sz="2800" dirty="0" smtClean="0">
                <a:hlinkClick r:id="rId2"/>
              </a:rPr>
              <a:t>Dependency Injection with Unity</a:t>
            </a:r>
            <a:endParaRPr lang="en-US" sz="2800" dirty="0" smtClean="0"/>
          </a:p>
          <a:p>
            <a:endParaRPr lang="en-US" sz="2800" dirty="0"/>
          </a:p>
          <a:p>
            <a:r>
              <a:rPr lang="en-US" sz="2800" dirty="0" smtClean="0">
                <a:hlinkClick r:id="rId3"/>
              </a:rPr>
              <a:t>Dependency Injection for Web API Controllers</a:t>
            </a:r>
            <a:endParaRPr lang="en-US" sz="2800" dirty="0" smtClean="0"/>
          </a:p>
          <a:p>
            <a:endParaRPr lang="en-US" sz="2800" dirty="0"/>
          </a:p>
          <a:p>
            <a:r>
              <a:rPr lang="en-US" sz="2800" dirty="0" smtClean="0">
                <a:hlinkClick r:id="rId4"/>
              </a:rPr>
              <a:t>Better Unit Testing with Microsoft Fakes</a:t>
            </a:r>
            <a:endParaRPr lang="en-US" sz="2800" dirty="0" smtClean="0"/>
          </a:p>
          <a:p>
            <a:endParaRPr lang="en-US" sz="2800" dirty="0"/>
          </a:p>
          <a:p>
            <a:r>
              <a:rPr lang="de-DE" sz="2800" dirty="0">
                <a:hlinkClick r:id="rId5"/>
              </a:rPr>
              <a:t>SQL Server 2014 Express </a:t>
            </a:r>
            <a:r>
              <a:rPr lang="de-DE" sz="2800" dirty="0" err="1">
                <a:hlinkClick r:id="rId5"/>
              </a:rPr>
              <a:t>LocalDB</a:t>
            </a:r>
            <a:endParaRPr lang="de-DE" sz="2800" dirty="0"/>
          </a:p>
          <a:p>
            <a:r>
              <a:rPr lang="en-US" dirty="0" smtClean="0"/>
              <a:t> </a:t>
            </a:r>
          </a:p>
        </p:txBody>
      </p:sp>
      <p:pic>
        <p:nvPicPr>
          <p:cNvPr id="1026" name="Picture 2" descr="Unity Dev Guid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66204" y="1533417"/>
            <a:ext cx="1642218" cy="1952415"/>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p:cNvPicPr>
            <a:picLocks noChangeAspect="1"/>
          </p:cNvPicPr>
          <p:nvPr/>
        </p:nvPicPr>
        <p:blipFill>
          <a:blip r:embed="rId7"/>
          <a:stretch>
            <a:fillRect/>
          </a:stretch>
        </p:blipFill>
        <p:spPr>
          <a:xfrm>
            <a:off x="9266204" y="3687000"/>
            <a:ext cx="1642218" cy="2112280"/>
          </a:xfrm>
          <a:prstGeom prst="rect">
            <a:avLst/>
          </a:prstGeom>
        </p:spPr>
      </p:pic>
    </p:spTree>
    <p:extLst>
      <p:ext uri="{BB962C8B-B14F-4D97-AF65-F5344CB8AC3E}">
        <p14:creationId xmlns:p14="http://schemas.microsoft.com/office/powerpoint/2010/main" val="26718611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184150" y="469900"/>
            <a:ext cx="11728450" cy="4597400"/>
          </a:xfrm>
          <a:prstGeom prst="rect">
            <a:avLst/>
          </a:prstGeom>
          <a:solidFill>
            <a:srgbClr val="9CBEB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Titel 3"/>
          <p:cNvSpPr>
            <a:spLocks noGrp="1"/>
          </p:cNvSpPr>
          <p:nvPr>
            <p:ph type="ctrTitle" idx="4294967295"/>
          </p:nvPr>
        </p:nvSpPr>
        <p:spPr>
          <a:xfrm>
            <a:off x="1663700" y="679450"/>
            <a:ext cx="8966200" cy="5365750"/>
          </a:xfrm>
        </p:spPr>
        <p:txBody>
          <a:bodyPr>
            <a:normAutofit/>
          </a:bodyPr>
          <a:lstStyle/>
          <a:p>
            <a:pPr algn="ctr"/>
            <a:r>
              <a:rPr lang="en-US" dirty="0" smtClean="0">
                <a:solidFill>
                  <a:schemeClr val="bg1"/>
                </a:solidFill>
                <a:latin typeface="Arial Black" panose="020B0A04020102020204" pitchFamily="34" charset="0"/>
              </a:rPr>
              <a:t>.NET Open Space </a:t>
            </a:r>
            <a:r>
              <a:rPr lang="en-US" dirty="0" err="1" smtClean="0">
                <a:solidFill>
                  <a:schemeClr val="bg1"/>
                </a:solidFill>
                <a:latin typeface="Arial Black" panose="020B0A04020102020204" pitchFamily="34" charset="0"/>
              </a:rPr>
              <a:t>Süd</a:t>
            </a:r>
            <a:r>
              <a:rPr lang="en-US" dirty="0" smtClean="0">
                <a:solidFill>
                  <a:schemeClr val="bg1"/>
                </a:solidFill>
                <a:latin typeface="Arial Black" panose="020B0A04020102020204" pitchFamily="34" charset="0"/>
              </a:rPr>
              <a:t> Karlsruhe 2014</a:t>
            </a:r>
            <a:br>
              <a:rPr lang="en-US" dirty="0" smtClean="0">
                <a:solidFill>
                  <a:schemeClr val="bg1"/>
                </a:solidFill>
                <a:latin typeface="Arial Black" panose="020B0A04020102020204" pitchFamily="34" charset="0"/>
              </a:rPr>
            </a:br>
            <a:r>
              <a:rPr lang="en-US" dirty="0" smtClean="0">
                <a:solidFill>
                  <a:schemeClr val="bg1"/>
                </a:solidFill>
                <a:latin typeface="Arial Black" panose="020B0A04020102020204" pitchFamily="34" charset="0"/>
              </a:rPr>
              <a:t> </a:t>
            </a:r>
            <a:br>
              <a:rPr lang="en-US" dirty="0" smtClean="0">
                <a:solidFill>
                  <a:schemeClr val="bg1"/>
                </a:solidFill>
                <a:latin typeface="Arial Black" panose="020B0A04020102020204" pitchFamily="34" charset="0"/>
              </a:rPr>
            </a:br>
            <a:r>
              <a:rPr lang="en-US" sz="4000" dirty="0" smtClean="0">
                <a:solidFill>
                  <a:schemeClr val="bg1"/>
                </a:solidFill>
                <a:latin typeface="Arial Black" panose="020B0A04020102020204" pitchFamily="34" charset="0"/>
              </a:rPr>
              <a:t>19/20-Juli-2014</a:t>
            </a:r>
            <a:br>
              <a:rPr lang="en-US" sz="4000" dirty="0" smtClean="0">
                <a:solidFill>
                  <a:schemeClr val="bg1"/>
                </a:solidFill>
                <a:latin typeface="Arial Black" panose="020B0A04020102020204" pitchFamily="34" charset="0"/>
              </a:rPr>
            </a:br>
            <a:r>
              <a:rPr lang="en-US" sz="4000" dirty="0" smtClean="0">
                <a:solidFill>
                  <a:schemeClr val="bg1"/>
                </a:solidFill>
                <a:latin typeface="Arial Black" panose="020B0A04020102020204" pitchFamily="34" charset="0"/>
              </a:rPr>
              <a:t>www.nossued.de</a:t>
            </a:r>
            <a:r>
              <a:rPr lang="en-US" dirty="0">
                <a:latin typeface="Arial Black" panose="020B0A04020102020204" pitchFamily="34" charset="0"/>
              </a:rPr>
              <a:t/>
            </a:r>
            <a:br>
              <a:rPr lang="en-US" dirty="0">
                <a:latin typeface="Arial Black" panose="020B0A04020102020204" pitchFamily="34" charset="0"/>
              </a:rPr>
            </a:br>
            <a:endParaRPr lang="de-DE" dirty="0">
              <a:latin typeface="Arial Black" panose="020B0A04020102020204" pitchFamily="34" charset="0"/>
            </a:endParaRPr>
          </a:p>
        </p:txBody>
      </p:sp>
    </p:spTree>
    <p:extLst>
      <p:ext uri="{BB962C8B-B14F-4D97-AF65-F5344CB8AC3E}">
        <p14:creationId xmlns:p14="http://schemas.microsoft.com/office/powerpoint/2010/main" val="283574118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 bin ich…</a:t>
            </a:r>
            <a:endParaRPr lang="de-DE" dirty="0"/>
          </a:p>
        </p:txBody>
      </p:sp>
      <p:sp>
        <p:nvSpPr>
          <p:cNvPr id="3" name="Inhaltsplatzhalter 2"/>
          <p:cNvSpPr>
            <a:spLocks noGrp="1"/>
          </p:cNvSpPr>
          <p:nvPr>
            <p:ph idx="1"/>
          </p:nvPr>
        </p:nvSpPr>
        <p:spPr/>
        <p:txBody>
          <a:bodyPr>
            <a:normAutofit/>
          </a:bodyPr>
          <a:lstStyle/>
          <a:p>
            <a:pPr>
              <a:buFont typeface="Wingdings" panose="05000000000000000000" pitchFamily="2" charset="2"/>
              <a:buChar char="§"/>
            </a:pPr>
            <a:r>
              <a:rPr lang="de-DE" dirty="0" smtClean="0"/>
              <a:t> Andreas </a:t>
            </a:r>
            <a:r>
              <a:rPr lang="de-DE" dirty="0"/>
              <a:t>Bräsen</a:t>
            </a:r>
          </a:p>
          <a:p>
            <a:pPr>
              <a:buFont typeface="Wingdings" panose="05000000000000000000" pitchFamily="2" charset="2"/>
              <a:buChar char="§"/>
            </a:pPr>
            <a:r>
              <a:rPr lang="de-DE" dirty="0" smtClean="0"/>
              <a:t> abraesen@bruke.de </a:t>
            </a:r>
            <a:endParaRPr lang="de-DE" dirty="0"/>
          </a:p>
          <a:p>
            <a:pPr>
              <a:buFont typeface="Wingdings" panose="05000000000000000000" pitchFamily="2" charset="2"/>
              <a:buChar char="§"/>
            </a:pPr>
            <a:r>
              <a:rPr lang="de-DE" dirty="0" smtClean="0"/>
              <a:t> Dipl</a:t>
            </a:r>
            <a:r>
              <a:rPr lang="de-DE" dirty="0"/>
              <a:t>. Ing. der technischen Informatik (FH)</a:t>
            </a:r>
          </a:p>
          <a:p>
            <a:pPr>
              <a:buFont typeface="Wingdings" panose="05000000000000000000" pitchFamily="2" charset="2"/>
              <a:buChar char="§"/>
            </a:pPr>
            <a:r>
              <a:rPr lang="de-DE" dirty="0" smtClean="0"/>
              <a:t> Freiberuflicher </a:t>
            </a:r>
            <a:r>
              <a:rPr lang="de-DE" dirty="0"/>
              <a:t>Software Entwickler mit Schwerpunkt auf .NET basierter Software </a:t>
            </a:r>
            <a:r>
              <a:rPr lang="de-DE" dirty="0" smtClean="0"/>
              <a:t>  </a:t>
            </a:r>
            <a:br>
              <a:rPr lang="de-DE" dirty="0" smtClean="0"/>
            </a:br>
            <a:r>
              <a:rPr lang="de-DE" dirty="0" smtClean="0"/>
              <a:t>  Entwicklung und </a:t>
            </a:r>
            <a:r>
              <a:rPr lang="de-DE" dirty="0"/>
              <a:t>Leidenschaftlicher Software Entwickler</a:t>
            </a:r>
          </a:p>
          <a:p>
            <a:pPr>
              <a:buFont typeface="Wingdings" panose="05000000000000000000" pitchFamily="2" charset="2"/>
              <a:buChar char="§"/>
            </a:pPr>
            <a:r>
              <a:rPr lang="de-DE" dirty="0" smtClean="0"/>
              <a:t> Twitter</a:t>
            </a:r>
            <a:r>
              <a:rPr lang="de-DE" dirty="0"/>
              <a:t>:@</a:t>
            </a:r>
            <a:r>
              <a:rPr lang="de-DE" dirty="0" err="1"/>
              <a:t>abraesen</a:t>
            </a:r>
            <a:endParaRPr lang="de-DE" dirty="0"/>
          </a:p>
          <a:p>
            <a:pPr marL="0" indent="0" algn="ctr">
              <a:buNone/>
            </a:pPr>
            <a:r>
              <a:rPr lang="de-DE" sz="6600" b="1" dirty="0"/>
              <a:t>www.bruke.de</a:t>
            </a:r>
          </a:p>
          <a:p>
            <a:endParaRPr lang="de-DE"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4252" y="639788"/>
            <a:ext cx="1239895" cy="1646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90254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Begriffsdefinition</a:t>
            </a:r>
            <a:r>
              <a:rPr lang="en-US" dirty="0" smtClean="0"/>
              <a:t> 1/2</a:t>
            </a:r>
            <a:endParaRPr lang="de-DE" dirty="0"/>
          </a:p>
        </p:txBody>
      </p:sp>
      <p:sp>
        <p:nvSpPr>
          <p:cNvPr id="3" name="Inhaltsplatzhalter 2"/>
          <p:cNvSpPr>
            <a:spLocks noGrp="1"/>
          </p:cNvSpPr>
          <p:nvPr>
            <p:ph idx="1"/>
          </p:nvPr>
        </p:nvSpPr>
        <p:spPr>
          <a:xfrm>
            <a:off x="1024128" y="1902542"/>
            <a:ext cx="9720073" cy="4023360"/>
          </a:xfrm>
        </p:spPr>
        <p:txBody>
          <a:bodyPr>
            <a:noAutofit/>
          </a:bodyPr>
          <a:lstStyle/>
          <a:p>
            <a:pPr>
              <a:buFont typeface="Wingdings" panose="05000000000000000000" pitchFamily="2" charset="2"/>
              <a:buChar char="§"/>
            </a:pPr>
            <a:r>
              <a:rPr lang="de-DE" sz="1400" dirty="0" smtClean="0"/>
              <a:t> </a:t>
            </a:r>
            <a:r>
              <a:rPr lang="de-DE" sz="1600" dirty="0" smtClean="0"/>
              <a:t>Dummy</a:t>
            </a:r>
            <a:endParaRPr lang="de-DE" sz="1400" dirty="0"/>
          </a:p>
          <a:p>
            <a:pPr lvl="1">
              <a:buFont typeface="Wingdings" panose="05000000000000000000" pitchFamily="2" charset="2"/>
              <a:buChar char="§"/>
            </a:pPr>
            <a:r>
              <a:rPr lang="de-DE" sz="1200" dirty="0"/>
              <a:t>Ein Objekt, das im Code weitergereicht, aber nicht verwendet wird. Werden eingesetzt um Parameter mit Werten zu befüllen.</a:t>
            </a:r>
          </a:p>
          <a:p>
            <a:pPr>
              <a:buFont typeface="Wingdings" panose="05000000000000000000" pitchFamily="2" charset="2"/>
              <a:buChar char="§"/>
            </a:pPr>
            <a:r>
              <a:rPr lang="de-DE" sz="1400" dirty="0" smtClean="0"/>
              <a:t> </a:t>
            </a:r>
            <a:r>
              <a:rPr lang="de-DE" sz="1600" dirty="0" err="1" smtClean="0"/>
              <a:t>Fake</a:t>
            </a:r>
            <a:endParaRPr lang="de-DE" sz="1400" dirty="0"/>
          </a:p>
          <a:p>
            <a:pPr lvl="1">
              <a:buFont typeface="Wingdings" panose="05000000000000000000" pitchFamily="2" charset="2"/>
              <a:buChar char="§"/>
            </a:pPr>
            <a:r>
              <a:rPr lang="de-DE" sz="1200" dirty="0"/>
              <a:t>Ein Objekt mit Implementierung. Die Implementierung ist dabei jedoch eingeschränkt, wodurch ein Einsatz in der Produktionsumgebung nicht möglich ist. Ein typisches Beispiel für ein </a:t>
            </a:r>
            <a:r>
              <a:rPr lang="de-DE" sz="1200" dirty="0" err="1"/>
              <a:t>Fake</a:t>
            </a:r>
            <a:r>
              <a:rPr lang="de-DE" sz="1200" dirty="0"/>
              <a:t> ist eine Datenbank, die Daten nur temporär im Speicher hält.</a:t>
            </a:r>
          </a:p>
          <a:p>
            <a:pPr>
              <a:buFont typeface="Wingdings" panose="05000000000000000000" pitchFamily="2" charset="2"/>
              <a:buChar char="§"/>
            </a:pPr>
            <a:r>
              <a:rPr lang="de-DE" sz="1400" dirty="0" smtClean="0"/>
              <a:t> </a:t>
            </a:r>
            <a:r>
              <a:rPr lang="de-DE" sz="1600" dirty="0" err="1" smtClean="0"/>
              <a:t>Stub</a:t>
            </a:r>
            <a:endParaRPr lang="de-DE" sz="1400" dirty="0"/>
          </a:p>
          <a:p>
            <a:pPr lvl="1">
              <a:buFont typeface="Wingdings" panose="05000000000000000000" pitchFamily="2" charset="2"/>
              <a:buChar char="§"/>
            </a:pPr>
            <a:r>
              <a:rPr lang="de-DE" sz="1200" dirty="0"/>
              <a:t>Ein Objekt, welches beim Aufruf einer bestimmten Methode unabhängig von der Eingabe die gleiche Ausgabe liefert.</a:t>
            </a:r>
          </a:p>
          <a:p>
            <a:pPr>
              <a:buFont typeface="Wingdings" panose="05000000000000000000" pitchFamily="2" charset="2"/>
              <a:buChar char="§"/>
            </a:pPr>
            <a:r>
              <a:rPr lang="de-DE" sz="1400" dirty="0" smtClean="0"/>
              <a:t> </a:t>
            </a:r>
            <a:r>
              <a:rPr lang="de-DE" sz="1600" dirty="0" smtClean="0"/>
              <a:t>Mock</a:t>
            </a:r>
            <a:endParaRPr lang="de-DE" sz="1400" dirty="0"/>
          </a:p>
          <a:p>
            <a:pPr lvl="1">
              <a:buFont typeface="Wingdings" panose="05000000000000000000" pitchFamily="2" charset="2"/>
              <a:buChar char="§"/>
            </a:pPr>
            <a:r>
              <a:rPr lang="de-DE" sz="1200" dirty="0"/>
              <a:t>Ein Objekt, das bei vorher bestimmten Funktionsaufrufen mit bestimmten übergebenen Werten eine definierte Rückgabe liefert. Zur Erstellung des Mock-Objektes verwendet man üblicherweise ein </a:t>
            </a:r>
            <a:r>
              <a:rPr lang="de-DE" sz="1200" dirty="0" err="1"/>
              <a:t>Mocking</a:t>
            </a:r>
            <a:r>
              <a:rPr lang="de-DE" sz="1200" dirty="0"/>
              <a:t> Framework.</a:t>
            </a:r>
          </a:p>
          <a:p>
            <a:pPr>
              <a:buFont typeface="Wingdings" panose="05000000000000000000" pitchFamily="2" charset="2"/>
              <a:buChar char="§"/>
            </a:pPr>
            <a:r>
              <a:rPr lang="de-DE" sz="1400" dirty="0" smtClean="0"/>
              <a:t> </a:t>
            </a:r>
            <a:r>
              <a:rPr lang="de-DE" sz="1600" dirty="0" err="1" smtClean="0"/>
              <a:t>Spy</a:t>
            </a:r>
            <a:endParaRPr lang="de-DE" sz="1400" dirty="0"/>
          </a:p>
          <a:p>
            <a:pPr lvl="1">
              <a:buFont typeface="Wingdings" panose="05000000000000000000" pitchFamily="2" charset="2"/>
              <a:buChar char="§"/>
            </a:pPr>
            <a:r>
              <a:rPr lang="de-DE" sz="1200" dirty="0"/>
              <a:t>Ein Objekt, welches Aufrufe und übergebene Werte protokolliert und bei Bedarf zurückliefert. Dabei werden </a:t>
            </a:r>
            <a:r>
              <a:rPr lang="de-DE" sz="1200" dirty="0" err="1"/>
              <a:t>Fake</a:t>
            </a:r>
            <a:r>
              <a:rPr lang="de-DE" sz="1200" dirty="0"/>
              <a:t>-, </a:t>
            </a:r>
            <a:r>
              <a:rPr lang="de-DE" sz="1200" dirty="0" err="1"/>
              <a:t>Stub</a:t>
            </a:r>
            <a:r>
              <a:rPr lang="de-DE" sz="1200" dirty="0"/>
              <a:t>- oder Mock-Objekte zu einem </a:t>
            </a:r>
            <a:r>
              <a:rPr lang="de-DE" sz="1200" dirty="0" err="1"/>
              <a:t>Spy</a:t>
            </a:r>
            <a:r>
              <a:rPr lang="de-DE" sz="1200" dirty="0"/>
              <a:t> erweitert. Alternativ kann ein </a:t>
            </a:r>
            <a:r>
              <a:rPr lang="de-DE" sz="1200" dirty="0" err="1"/>
              <a:t>Decorator</a:t>
            </a:r>
            <a:r>
              <a:rPr lang="de-DE" sz="1200" dirty="0"/>
              <a:t> eingesetzt werden.</a:t>
            </a:r>
          </a:p>
          <a:p>
            <a:pPr>
              <a:buFont typeface="Wingdings" panose="05000000000000000000" pitchFamily="2" charset="2"/>
              <a:buChar char="§"/>
            </a:pPr>
            <a:r>
              <a:rPr lang="de-DE" sz="1400" dirty="0" smtClean="0"/>
              <a:t> </a:t>
            </a:r>
            <a:r>
              <a:rPr lang="de-DE" sz="1600" dirty="0" smtClean="0"/>
              <a:t>Shim</a:t>
            </a:r>
            <a:r>
              <a:rPr lang="de-DE" sz="1400" dirty="0"/>
              <a:t>, </a:t>
            </a:r>
            <a:r>
              <a:rPr lang="de-DE" sz="1400" dirty="0" err="1"/>
              <a:t>Shiv</a:t>
            </a:r>
            <a:endParaRPr lang="de-DE" sz="1400" dirty="0"/>
          </a:p>
          <a:p>
            <a:pPr lvl="1">
              <a:buFont typeface="Wingdings" panose="05000000000000000000" pitchFamily="2" charset="2"/>
              <a:buChar char="§"/>
            </a:pPr>
            <a:r>
              <a:rPr lang="de-DE" sz="1200" dirty="0"/>
              <a:t>Eine Bibliothek, welche die Anfrage an eine Programmierschnittstelle abfängt und selbst behandelt (z. B. mittels eines </a:t>
            </a:r>
            <a:r>
              <a:rPr lang="de-DE" sz="1200" dirty="0" err="1"/>
              <a:t>Fake</a:t>
            </a:r>
            <a:r>
              <a:rPr lang="de-DE" sz="1200" dirty="0"/>
              <a:t>-, </a:t>
            </a:r>
            <a:r>
              <a:rPr lang="de-DE" sz="1200" dirty="0" err="1"/>
              <a:t>Stub</a:t>
            </a:r>
            <a:r>
              <a:rPr lang="de-DE" sz="1200" dirty="0"/>
              <a:t>- oder Mock-Objekts), die übergebenen Parameter verändert oder die Anfrage umleitet</a:t>
            </a:r>
            <a:r>
              <a:rPr lang="de-DE" sz="1200" dirty="0" smtClean="0"/>
              <a:t>.</a:t>
            </a:r>
          </a:p>
          <a:p>
            <a:pPr>
              <a:buFont typeface="Wingdings" panose="05000000000000000000" pitchFamily="2" charset="2"/>
              <a:buChar char="§"/>
            </a:pPr>
            <a:r>
              <a:rPr lang="en-US" sz="1400" dirty="0" err="1" smtClean="0"/>
              <a:t>Quelle</a:t>
            </a:r>
            <a:r>
              <a:rPr lang="en-US" sz="1400" dirty="0"/>
              <a:t>: http://de.wikipedia.org/wiki/Modultest</a:t>
            </a:r>
            <a:endParaRPr lang="de-DE" sz="1400" dirty="0"/>
          </a:p>
        </p:txBody>
      </p:sp>
    </p:spTree>
    <p:extLst>
      <p:ext uri="{BB962C8B-B14F-4D97-AF65-F5344CB8AC3E}">
        <p14:creationId xmlns:p14="http://schemas.microsoft.com/office/powerpoint/2010/main" val="227585853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Begriffsdefinition</a:t>
            </a:r>
            <a:r>
              <a:rPr lang="en-US" dirty="0" smtClean="0"/>
              <a:t> 2/2</a:t>
            </a:r>
            <a:endParaRPr lang="de-DE" dirty="0"/>
          </a:p>
        </p:txBody>
      </p:sp>
      <p:sp>
        <p:nvSpPr>
          <p:cNvPr id="3" name="Inhaltsplatzhalter 2"/>
          <p:cNvSpPr>
            <a:spLocks noGrp="1"/>
          </p:cNvSpPr>
          <p:nvPr>
            <p:ph idx="1"/>
          </p:nvPr>
        </p:nvSpPr>
        <p:spPr>
          <a:xfrm>
            <a:off x="1024127" y="1917290"/>
            <a:ext cx="9720073" cy="4023360"/>
          </a:xfrm>
        </p:spPr>
        <p:txBody>
          <a:bodyPr>
            <a:noAutofit/>
          </a:bodyPr>
          <a:lstStyle/>
          <a:p>
            <a:pPr>
              <a:buFont typeface="Wingdings" panose="05000000000000000000" pitchFamily="2" charset="2"/>
              <a:buChar char="§"/>
            </a:pPr>
            <a:r>
              <a:rPr lang="de-DE" sz="1600" dirty="0"/>
              <a:t>Komponententest[Bearbeiten]</a:t>
            </a:r>
          </a:p>
          <a:p>
            <a:pPr lvl="1">
              <a:buFont typeface="Wingdings" panose="05000000000000000000" pitchFamily="2" charset="2"/>
              <a:buChar char="§"/>
            </a:pPr>
            <a:r>
              <a:rPr lang="de-DE" sz="1200" dirty="0"/>
              <a:t>Der Modultest, auch Komponententest oder </a:t>
            </a:r>
            <a:r>
              <a:rPr lang="de-DE" sz="1200" dirty="0" err="1"/>
              <a:t>Unittest</a:t>
            </a:r>
            <a:r>
              <a:rPr lang="de-DE" sz="1200" dirty="0"/>
              <a:t> genannt, ist ein Test auf der Ebene der einzelnen Module der Software. Testgegenstand ist die Funktionalität innerhalb einzelner abgrenzbarer Teile der Software (Module, Programme oder Unterprogramme, Units oder Klassen). </a:t>
            </a:r>
            <a:r>
              <a:rPr lang="de-DE" sz="1200" dirty="0" err="1"/>
              <a:t>Testziel</a:t>
            </a:r>
            <a:r>
              <a:rPr lang="de-DE" sz="1200" dirty="0"/>
              <a:t> dieser häufig durch den Softwareentwickler selbst durchgeführten Tests ist der Nachweis der technischen Lauffähigkeit und korrekter fachlicher (Teil-) </a:t>
            </a:r>
            <a:r>
              <a:rPr lang="de-DE" sz="1200" dirty="0" smtClean="0"/>
              <a:t>Ergebnisse.</a:t>
            </a:r>
          </a:p>
          <a:p>
            <a:pPr>
              <a:buFont typeface="Wingdings" panose="05000000000000000000" pitchFamily="2" charset="2"/>
              <a:buChar char="§"/>
            </a:pPr>
            <a:r>
              <a:rPr lang="de-DE" sz="1600" dirty="0" smtClean="0"/>
              <a:t>Integrationstest[Bearbeiten]</a:t>
            </a:r>
          </a:p>
          <a:p>
            <a:pPr lvl="1">
              <a:buFont typeface="Wingdings" panose="05000000000000000000" pitchFamily="2" charset="2"/>
              <a:buChar char="§"/>
            </a:pPr>
            <a:r>
              <a:rPr lang="de-DE" sz="1200" dirty="0" smtClean="0"/>
              <a:t>Der </a:t>
            </a:r>
            <a:r>
              <a:rPr lang="de-DE" sz="1200" dirty="0"/>
              <a:t>Integrationstest bzw. Interaktionstest testet die Zusammenarbeit voneinander abhängiger Komponenten. Der Testschwerpunkt liegt auf den Schnittstellen der beteiligten Komponenten und soll korrekte Ergebnisse über komplette Abläufe hinweg nachweisen.</a:t>
            </a:r>
          </a:p>
          <a:p>
            <a:pPr>
              <a:buFont typeface="Wingdings" panose="05000000000000000000" pitchFamily="2" charset="2"/>
              <a:buChar char="§"/>
            </a:pPr>
            <a:r>
              <a:rPr lang="de-DE" sz="1600" dirty="0" smtClean="0"/>
              <a:t>Systemtest[Bearbeiten</a:t>
            </a:r>
            <a:r>
              <a:rPr lang="de-DE" sz="1600" dirty="0"/>
              <a:t>]</a:t>
            </a:r>
          </a:p>
          <a:p>
            <a:pPr lvl="1">
              <a:buFont typeface="Wingdings" panose="05000000000000000000" pitchFamily="2" charset="2"/>
              <a:buChar char="§"/>
            </a:pPr>
            <a:r>
              <a:rPr lang="de-DE" sz="1200" dirty="0"/>
              <a:t>Der Systemtest ist die Teststufe, bei der das gesamte System gegen die gesamten Anforderungen (funktionale und nicht-funktionale Anforderungen) getestet wird. Gewöhnlich findet der Test auf einer Testumgebung statt und wird mit Testdaten durchgeführt. Die Testumgebung soll die Produktivumgebung des Kunden simulieren, d. h. ihr möglichst ähnlich sein. In der Regel wird der Systemtest durch die realisierende Organisation durchgeführt.</a:t>
            </a:r>
          </a:p>
          <a:p>
            <a:pPr>
              <a:buFont typeface="Wingdings" panose="05000000000000000000" pitchFamily="2" charset="2"/>
              <a:buChar char="§"/>
            </a:pPr>
            <a:r>
              <a:rPr lang="de-DE" sz="1600" dirty="0" smtClean="0"/>
              <a:t>Abnahmetest[Bearbeiten</a:t>
            </a:r>
            <a:r>
              <a:rPr lang="de-DE" sz="1600" dirty="0"/>
              <a:t>]</a:t>
            </a:r>
          </a:p>
          <a:p>
            <a:pPr lvl="1">
              <a:buFont typeface="Wingdings" panose="05000000000000000000" pitchFamily="2" charset="2"/>
              <a:buChar char="§"/>
            </a:pPr>
            <a:r>
              <a:rPr lang="de-DE" sz="1200" dirty="0"/>
              <a:t>Ein Abnahmetest, Verfahrenstest, Akzeptanztest oder auch User </a:t>
            </a:r>
            <a:r>
              <a:rPr lang="de-DE" sz="1200" dirty="0" err="1"/>
              <a:t>Acceptance</a:t>
            </a:r>
            <a:r>
              <a:rPr lang="de-DE" sz="1200" dirty="0"/>
              <a:t> Test (UAT) ist das Testen der gelieferten Software durch den Kunden bzw. Auftraggeber. Der erfolgreiche Abschluss dieser Teststufe ist meist Voraussetzung für die rechtswirksame Übernahme der Software und deren Bezahlung. Dieser Test kann unter Umständen (z. B. bei neuen Anwendungen) bereits auf der Produktionsumgebung mit Kopien aus Echtdaten durchgeführt werden.</a:t>
            </a:r>
          </a:p>
          <a:p>
            <a:pPr>
              <a:buFont typeface="Wingdings" panose="05000000000000000000" pitchFamily="2" charset="2"/>
              <a:buChar char="§"/>
            </a:pPr>
            <a:r>
              <a:rPr lang="de-DE" sz="1600" dirty="0" smtClean="0"/>
              <a:t>Besonders </a:t>
            </a:r>
            <a:r>
              <a:rPr lang="de-DE" sz="1600" dirty="0"/>
              <a:t>für System- und Abnahmetests wird das Blackbox-Verfahren angewendet, d. h. der Test orientiert sich nicht am Code der Software, sondern nur am Verhalten der Software bei spezifizierten Situationen/Handlungen (Eingaben des Benutzers, Grenzwerte bei der Datenerfassung, etc</a:t>
            </a:r>
            <a:r>
              <a:rPr lang="de-DE" sz="1600" dirty="0" smtClean="0"/>
              <a:t>.).</a:t>
            </a:r>
          </a:p>
          <a:p>
            <a:pPr>
              <a:buFont typeface="Wingdings" panose="05000000000000000000" pitchFamily="2" charset="2"/>
              <a:buChar char="§"/>
            </a:pPr>
            <a:r>
              <a:rPr lang="en-US" sz="1600" dirty="0" err="1" smtClean="0"/>
              <a:t>Quelle</a:t>
            </a:r>
            <a:r>
              <a:rPr lang="en-US" sz="1600" dirty="0"/>
              <a:t>: http://de.wikipedia.org/wiki/Softwaretest#Teststufen</a:t>
            </a:r>
            <a:endParaRPr lang="de-DE" sz="1600" dirty="0"/>
          </a:p>
        </p:txBody>
      </p:sp>
    </p:spTree>
    <p:extLst>
      <p:ext uri="{BB962C8B-B14F-4D97-AF65-F5344CB8AC3E}">
        <p14:creationId xmlns:p14="http://schemas.microsoft.com/office/powerpoint/2010/main" val="26931228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07492"/>
            <a:ext cx="10507471" cy="1499616"/>
          </a:xfrm>
        </p:spPr>
        <p:txBody>
          <a:bodyPr/>
          <a:lstStyle/>
          <a:p>
            <a:r>
              <a:rPr lang="en-US" dirty="0" smtClean="0"/>
              <a:t>1/3 - Unity </a:t>
            </a:r>
            <a:r>
              <a:rPr lang="en-US" dirty="0" err="1" smtClean="0"/>
              <a:t>zu</a:t>
            </a:r>
            <a:r>
              <a:rPr lang="en-US" dirty="0" smtClean="0"/>
              <a:t> ASP.NET MVC WEB API </a:t>
            </a:r>
            <a:r>
              <a:rPr lang="en-US" dirty="0" err="1" smtClean="0"/>
              <a:t>hinzufügen</a:t>
            </a:r>
            <a:endParaRPr lang="de-DE" dirty="0"/>
          </a:p>
        </p:txBody>
      </p:sp>
      <p:pic>
        <p:nvPicPr>
          <p:cNvPr id="6" name="Grafik 5"/>
          <p:cNvPicPr>
            <a:picLocks noChangeAspect="1"/>
          </p:cNvPicPr>
          <p:nvPr/>
        </p:nvPicPr>
        <p:blipFill>
          <a:blip r:embed="rId2"/>
          <a:stretch>
            <a:fillRect/>
          </a:stretch>
        </p:blipFill>
        <p:spPr>
          <a:xfrm>
            <a:off x="1563687" y="1860550"/>
            <a:ext cx="9039225" cy="4686300"/>
          </a:xfrm>
          <a:prstGeom prst="rect">
            <a:avLst/>
          </a:prstGeom>
        </p:spPr>
      </p:pic>
      <p:sp>
        <p:nvSpPr>
          <p:cNvPr id="7" name="Abgerundetes Rechteck 6"/>
          <p:cNvSpPr/>
          <p:nvPr/>
        </p:nvSpPr>
        <p:spPr>
          <a:xfrm>
            <a:off x="3822700" y="2438400"/>
            <a:ext cx="4127500" cy="71120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Abgerundetes Rechteck 7"/>
          <p:cNvSpPr/>
          <p:nvPr/>
        </p:nvSpPr>
        <p:spPr>
          <a:xfrm>
            <a:off x="3822700" y="4330700"/>
            <a:ext cx="4127500" cy="71120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9533475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Readme…</a:t>
            </a:r>
            <a:endParaRPr lang="de-DE" cap="none" dirty="0"/>
          </a:p>
        </p:txBody>
      </p:sp>
      <p:pic>
        <p:nvPicPr>
          <p:cNvPr id="4" name="Grafik 3"/>
          <p:cNvPicPr>
            <a:picLocks noChangeAspect="1"/>
          </p:cNvPicPr>
          <p:nvPr/>
        </p:nvPicPr>
        <p:blipFill>
          <a:blip r:embed="rId2"/>
          <a:stretch>
            <a:fillRect/>
          </a:stretch>
        </p:blipFill>
        <p:spPr>
          <a:xfrm>
            <a:off x="1301245" y="2071328"/>
            <a:ext cx="9589510" cy="4381500"/>
          </a:xfrm>
          <a:prstGeom prst="rect">
            <a:avLst/>
          </a:prstGeom>
        </p:spPr>
      </p:pic>
    </p:spTree>
    <p:extLst>
      <p:ext uri="{BB962C8B-B14F-4D97-AF65-F5344CB8AC3E}">
        <p14:creationId xmlns:p14="http://schemas.microsoft.com/office/powerpoint/2010/main" val="24069278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2/3- </a:t>
            </a:r>
            <a:r>
              <a:rPr lang="en-US" cap="none" dirty="0" err="1" smtClean="0"/>
              <a:t>Global.asax.cs</a:t>
            </a:r>
            <a:r>
              <a:rPr lang="en-US" dirty="0" smtClean="0"/>
              <a:t> </a:t>
            </a:r>
            <a:r>
              <a:rPr lang="en-US" dirty="0" err="1" smtClean="0"/>
              <a:t>anpassen</a:t>
            </a:r>
            <a:endParaRPr lang="de-DE" dirty="0"/>
          </a:p>
        </p:txBody>
      </p:sp>
      <p:pic>
        <p:nvPicPr>
          <p:cNvPr id="4" name="Grafik 3"/>
          <p:cNvPicPr>
            <a:picLocks noChangeAspect="1"/>
          </p:cNvPicPr>
          <p:nvPr/>
        </p:nvPicPr>
        <p:blipFill>
          <a:blip r:embed="rId2"/>
          <a:stretch>
            <a:fillRect/>
          </a:stretch>
        </p:blipFill>
        <p:spPr>
          <a:xfrm>
            <a:off x="2022245" y="1739900"/>
            <a:ext cx="8147511" cy="4940300"/>
          </a:xfrm>
          <a:prstGeom prst="rect">
            <a:avLst/>
          </a:prstGeom>
        </p:spPr>
      </p:pic>
      <p:sp>
        <p:nvSpPr>
          <p:cNvPr id="5" name="Abgerundetes Rechteck 4"/>
          <p:cNvSpPr/>
          <p:nvPr/>
        </p:nvSpPr>
        <p:spPr>
          <a:xfrm>
            <a:off x="3594100" y="4749800"/>
            <a:ext cx="2832100" cy="35560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1202483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3/3 - Unity in in der Solution</a:t>
            </a:r>
            <a:endParaRPr lang="de-DE" dirty="0"/>
          </a:p>
        </p:txBody>
      </p:sp>
      <p:pic>
        <p:nvPicPr>
          <p:cNvPr id="11" name="Grafik 10"/>
          <p:cNvPicPr>
            <a:picLocks noChangeAspect="1"/>
          </p:cNvPicPr>
          <p:nvPr/>
        </p:nvPicPr>
        <p:blipFill>
          <a:blip r:embed="rId2"/>
          <a:stretch>
            <a:fillRect/>
          </a:stretch>
        </p:blipFill>
        <p:spPr>
          <a:xfrm>
            <a:off x="0" y="2084832"/>
            <a:ext cx="12011025" cy="4267200"/>
          </a:xfrm>
          <a:prstGeom prst="rect">
            <a:avLst/>
          </a:prstGeom>
        </p:spPr>
      </p:pic>
      <p:sp>
        <p:nvSpPr>
          <p:cNvPr id="12" name="Abgerundetes Rechteck 11"/>
          <p:cNvSpPr/>
          <p:nvPr/>
        </p:nvSpPr>
        <p:spPr>
          <a:xfrm>
            <a:off x="9740900" y="4218432"/>
            <a:ext cx="1447800" cy="21386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Abgerundetes Rechteck 12"/>
          <p:cNvSpPr/>
          <p:nvPr/>
        </p:nvSpPr>
        <p:spPr>
          <a:xfrm>
            <a:off x="1651000" y="4993132"/>
            <a:ext cx="4165600" cy="366268"/>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85010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Gefühlte</a:t>
            </a:r>
            <a:r>
              <a:rPr lang="en-US" dirty="0" smtClean="0"/>
              <a:t> </a:t>
            </a:r>
            <a:r>
              <a:rPr lang="en-US" dirty="0" err="1" smtClean="0"/>
              <a:t>Verteilung</a:t>
            </a:r>
            <a:r>
              <a:rPr lang="en-US" dirty="0" smtClean="0"/>
              <a:t> </a:t>
            </a:r>
            <a:r>
              <a:rPr lang="en-US" dirty="0" err="1" smtClean="0"/>
              <a:t>über</a:t>
            </a:r>
            <a:r>
              <a:rPr lang="en-US" dirty="0" smtClean="0"/>
              <a:t> die </a:t>
            </a:r>
            <a:r>
              <a:rPr lang="en-US" dirty="0" err="1" smtClean="0"/>
              <a:t>Zeit</a:t>
            </a:r>
            <a:r>
              <a:rPr lang="en-US" dirty="0" smtClean="0"/>
              <a:t>…</a:t>
            </a:r>
            <a:endParaRPr lang="de-DE" dirty="0"/>
          </a:p>
        </p:txBody>
      </p:sp>
      <p:pic>
        <p:nvPicPr>
          <p:cNvPr id="4" name="Grafik 3"/>
          <p:cNvPicPr>
            <a:picLocks noChangeAspect="1"/>
          </p:cNvPicPr>
          <p:nvPr/>
        </p:nvPicPr>
        <p:blipFill>
          <a:blip r:embed="rId2"/>
          <a:stretch>
            <a:fillRect/>
          </a:stretch>
        </p:blipFill>
        <p:spPr>
          <a:xfrm>
            <a:off x="0" y="1935656"/>
            <a:ext cx="11943099" cy="4615072"/>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Freihand 5"/>
              <p14:cNvContentPartPr/>
              <p14:nvPr/>
            </p14:nvContentPartPr>
            <p14:xfrm>
              <a:off x="1019185" y="2463510"/>
              <a:ext cx="39600" cy="3765240"/>
            </p14:xfrm>
          </p:contentPart>
        </mc:Choice>
        <mc:Fallback xmlns="">
          <p:pic>
            <p:nvPicPr>
              <p:cNvPr id="6" name="Freihand 5"/>
              <p:cNvPicPr/>
              <p:nvPr/>
            </p:nvPicPr>
            <p:blipFill>
              <a:blip r:embed="rId4"/>
              <a:stretch>
                <a:fillRect/>
              </a:stretch>
            </p:blipFill>
            <p:spPr>
              <a:xfrm>
                <a:off x="1002265" y="2449470"/>
                <a:ext cx="68760" cy="3795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Freihand 11"/>
              <p14:cNvContentPartPr/>
              <p14:nvPr/>
            </p14:nvContentPartPr>
            <p14:xfrm>
              <a:off x="878065" y="5815830"/>
              <a:ext cx="9953280" cy="70920"/>
            </p14:xfrm>
          </p:contentPart>
        </mc:Choice>
        <mc:Fallback xmlns="">
          <p:pic>
            <p:nvPicPr>
              <p:cNvPr id="12" name="Freihand 11"/>
              <p:cNvPicPr/>
              <p:nvPr/>
            </p:nvPicPr>
            <p:blipFill>
              <a:blip r:embed="rId6"/>
              <a:stretch>
                <a:fillRect/>
              </a:stretch>
            </p:blipFill>
            <p:spPr>
              <a:xfrm>
                <a:off x="864025" y="5811150"/>
                <a:ext cx="9974520" cy="90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 name="Freihand 16"/>
              <p14:cNvContentPartPr/>
              <p14:nvPr/>
            </p14:nvContentPartPr>
            <p14:xfrm>
              <a:off x="10766185" y="5679030"/>
              <a:ext cx="492840" cy="280800"/>
            </p14:xfrm>
          </p:contentPart>
        </mc:Choice>
        <mc:Fallback xmlns="">
          <p:pic>
            <p:nvPicPr>
              <p:cNvPr id="17" name="Freihand 16"/>
              <p:cNvPicPr/>
              <p:nvPr/>
            </p:nvPicPr>
            <p:blipFill>
              <a:blip r:embed="rId8"/>
              <a:stretch>
                <a:fillRect/>
              </a:stretch>
            </p:blipFill>
            <p:spPr>
              <a:xfrm>
                <a:off x="10745305" y="5658150"/>
                <a:ext cx="517320" cy="3142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2" name="Freihand 21"/>
              <p14:cNvContentPartPr/>
              <p14:nvPr/>
            </p14:nvContentPartPr>
            <p14:xfrm>
              <a:off x="262465" y="2342550"/>
              <a:ext cx="851040" cy="484920"/>
            </p14:xfrm>
          </p:contentPart>
        </mc:Choice>
        <mc:Fallback xmlns="">
          <p:pic>
            <p:nvPicPr>
              <p:cNvPr id="22" name="Freihand 21"/>
              <p:cNvPicPr/>
              <p:nvPr/>
            </p:nvPicPr>
            <p:blipFill>
              <a:blip r:embed="rId10"/>
              <a:stretch>
                <a:fillRect/>
              </a:stretch>
            </p:blipFill>
            <p:spPr>
              <a:xfrm>
                <a:off x="242665" y="2327790"/>
                <a:ext cx="885240" cy="5194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4" name="Freihand 33"/>
              <p14:cNvContentPartPr/>
              <p14:nvPr/>
            </p14:nvContentPartPr>
            <p14:xfrm>
              <a:off x="1108825" y="2901630"/>
              <a:ext cx="9682200" cy="2618280"/>
            </p14:xfrm>
          </p:contentPart>
        </mc:Choice>
        <mc:Fallback xmlns="">
          <p:pic>
            <p:nvPicPr>
              <p:cNvPr id="34" name="Freihand 33"/>
              <p:cNvPicPr/>
              <p:nvPr/>
            </p:nvPicPr>
            <p:blipFill>
              <a:blip r:embed="rId12"/>
              <a:stretch>
                <a:fillRect/>
              </a:stretch>
            </p:blipFill>
            <p:spPr>
              <a:xfrm>
                <a:off x="1093345" y="2882910"/>
                <a:ext cx="9716040" cy="26503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52" name="Freihand 51"/>
              <p14:cNvContentPartPr/>
              <p14:nvPr/>
            </p14:nvContentPartPr>
            <p14:xfrm>
              <a:off x="1023145" y="2489790"/>
              <a:ext cx="10019160" cy="3342600"/>
            </p14:xfrm>
          </p:contentPart>
        </mc:Choice>
        <mc:Fallback xmlns="">
          <p:pic>
            <p:nvPicPr>
              <p:cNvPr id="52" name="Freihand 51"/>
              <p:cNvPicPr/>
              <p:nvPr/>
            </p:nvPicPr>
            <p:blipFill>
              <a:blip r:embed="rId14"/>
              <a:stretch>
                <a:fillRect/>
              </a:stretch>
            </p:blipFill>
            <p:spPr>
              <a:xfrm>
                <a:off x="1015225" y="2471430"/>
                <a:ext cx="10032840" cy="33739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55" name="Freihand 54"/>
              <p14:cNvContentPartPr/>
              <p14:nvPr/>
            </p14:nvContentPartPr>
            <p14:xfrm>
              <a:off x="8683225" y="2702550"/>
              <a:ext cx="2413080" cy="381240"/>
            </p14:xfrm>
          </p:contentPart>
        </mc:Choice>
        <mc:Fallback xmlns="">
          <p:pic>
            <p:nvPicPr>
              <p:cNvPr id="55" name="Freihand 54"/>
              <p:cNvPicPr/>
              <p:nvPr/>
            </p:nvPicPr>
            <p:blipFill>
              <a:blip r:embed="rId16"/>
              <a:stretch>
                <a:fillRect/>
              </a:stretch>
            </p:blipFill>
            <p:spPr>
              <a:xfrm>
                <a:off x="8665225" y="2691750"/>
                <a:ext cx="2451960" cy="4122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75" name="Freihand 74"/>
              <p14:cNvContentPartPr/>
              <p14:nvPr/>
            </p14:nvContentPartPr>
            <p14:xfrm>
              <a:off x="9415105" y="4959750"/>
              <a:ext cx="1055880" cy="376200"/>
            </p14:xfrm>
          </p:contentPart>
        </mc:Choice>
        <mc:Fallback xmlns="">
          <p:pic>
            <p:nvPicPr>
              <p:cNvPr id="75" name="Freihand 74"/>
              <p:cNvPicPr/>
              <p:nvPr/>
            </p:nvPicPr>
            <p:blipFill>
              <a:blip r:embed="rId18"/>
              <a:stretch>
                <a:fillRect/>
              </a:stretch>
            </p:blipFill>
            <p:spPr>
              <a:xfrm>
                <a:off x="9393865" y="4939950"/>
                <a:ext cx="1098000" cy="406800"/>
              </a:xfrm>
              <a:prstGeom prst="rect">
                <a:avLst/>
              </a:prstGeom>
            </p:spPr>
          </p:pic>
        </mc:Fallback>
      </mc:AlternateContent>
    </p:spTree>
    <p:extLst>
      <p:ext uri="{BB962C8B-B14F-4D97-AF65-F5344CB8AC3E}">
        <p14:creationId xmlns:p14="http://schemas.microsoft.com/office/powerpoint/2010/main" val="7360776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1/3 - Unity </a:t>
            </a:r>
            <a:r>
              <a:rPr lang="en-US" dirty="0" err="1" smtClean="0"/>
              <a:t>zu</a:t>
            </a:r>
            <a:r>
              <a:rPr lang="en-US" dirty="0" smtClean="0"/>
              <a:t> ASP.NET MVC 5 </a:t>
            </a:r>
            <a:r>
              <a:rPr lang="en-US" dirty="0" err="1" smtClean="0"/>
              <a:t>hinzufügen</a:t>
            </a:r>
            <a:endParaRPr lang="de-DE" dirty="0"/>
          </a:p>
        </p:txBody>
      </p:sp>
      <p:pic>
        <p:nvPicPr>
          <p:cNvPr id="4" name="Grafik 3"/>
          <p:cNvPicPr>
            <a:picLocks noChangeAspect="1"/>
          </p:cNvPicPr>
          <p:nvPr/>
        </p:nvPicPr>
        <p:blipFill>
          <a:blip r:embed="rId2"/>
          <a:stretch>
            <a:fillRect/>
          </a:stretch>
        </p:blipFill>
        <p:spPr>
          <a:xfrm>
            <a:off x="1393126" y="1763712"/>
            <a:ext cx="8982075" cy="4676775"/>
          </a:xfrm>
          <a:prstGeom prst="rect">
            <a:avLst/>
          </a:prstGeom>
        </p:spPr>
      </p:pic>
    </p:spTree>
    <p:extLst>
      <p:ext uri="{BB962C8B-B14F-4D97-AF65-F5344CB8AC3E}">
        <p14:creationId xmlns:p14="http://schemas.microsoft.com/office/powerpoint/2010/main" val="61074773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cap="none" dirty="0" smtClean="0"/>
              <a:t>Readme…</a:t>
            </a:r>
            <a:endParaRPr lang="de-DE" cap="none" dirty="0"/>
          </a:p>
        </p:txBody>
      </p:sp>
      <p:pic>
        <p:nvPicPr>
          <p:cNvPr id="4" name="Grafik 3"/>
          <p:cNvPicPr>
            <a:picLocks noChangeAspect="1"/>
          </p:cNvPicPr>
          <p:nvPr/>
        </p:nvPicPr>
        <p:blipFill>
          <a:blip r:embed="rId2"/>
          <a:stretch>
            <a:fillRect/>
          </a:stretch>
        </p:blipFill>
        <p:spPr>
          <a:xfrm>
            <a:off x="1301245" y="2071328"/>
            <a:ext cx="9589510" cy="4381500"/>
          </a:xfrm>
          <a:prstGeom prst="rect">
            <a:avLst/>
          </a:prstGeom>
        </p:spPr>
      </p:pic>
    </p:spTree>
    <p:extLst>
      <p:ext uri="{BB962C8B-B14F-4D97-AF65-F5344CB8AC3E}">
        <p14:creationId xmlns:p14="http://schemas.microsoft.com/office/powerpoint/2010/main" val="231106224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2/3 - </a:t>
            </a:r>
            <a:r>
              <a:rPr lang="en-US" cap="none" dirty="0" err="1" smtClean="0"/>
              <a:t>UnityConfig.cs</a:t>
            </a:r>
            <a:r>
              <a:rPr lang="en-US" dirty="0" smtClean="0"/>
              <a:t> </a:t>
            </a:r>
            <a:r>
              <a:rPr lang="en-US" dirty="0" err="1" smtClean="0"/>
              <a:t>anpassen</a:t>
            </a:r>
            <a:endParaRPr lang="de-DE" dirty="0"/>
          </a:p>
        </p:txBody>
      </p:sp>
      <p:pic>
        <p:nvPicPr>
          <p:cNvPr id="4" name="Grafik 3"/>
          <p:cNvPicPr>
            <a:picLocks noChangeAspect="1"/>
          </p:cNvPicPr>
          <p:nvPr/>
        </p:nvPicPr>
        <p:blipFill>
          <a:blip r:embed="rId2"/>
          <a:stretch>
            <a:fillRect/>
          </a:stretch>
        </p:blipFill>
        <p:spPr>
          <a:xfrm>
            <a:off x="114300" y="1939925"/>
            <a:ext cx="11963400" cy="4705350"/>
          </a:xfrm>
          <a:prstGeom prst="rect">
            <a:avLst/>
          </a:prstGeom>
        </p:spPr>
      </p:pic>
      <p:sp>
        <p:nvSpPr>
          <p:cNvPr id="5" name="Abgerundetes Rechteck 4"/>
          <p:cNvSpPr/>
          <p:nvPr/>
        </p:nvSpPr>
        <p:spPr>
          <a:xfrm>
            <a:off x="1663700" y="5156200"/>
            <a:ext cx="7404100" cy="1041400"/>
          </a:xfrm>
          <a:prstGeom prst="round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94482753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10228891" cy="1499616"/>
          </a:xfrm>
        </p:spPr>
        <p:txBody>
          <a:bodyPr/>
          <a:lstStyle/>
          <a:p>
            <a:r>
              <a:rPr lang="en-US" dirty="0" smtClean="0"/>
              <a:t>3/3 – Web </a:t>
            </a:r>
            <a:r>
              <a:rPr lang="en-US" dirty="0" err="1" smtClean="0"/>
              <a:t>api</a:t>
            </a:r>
            <a:r>
              <a:rPr lang="en-US" dirty="0" smtClean="0"/>
              <a:t> </a:t>
            </a:r>
            <a:r>
              <a:rPr lang="en-US" cap="none" dirty="0" err="1" smtClean="0"/>
              <a:t>HelpPage</a:t>
            </a:r>
            <a:r>
              <a:rPr lang="en-US" dirty="0" smtClean="0"/>
              <a:t> Controller </a:t>
            </a:r>
            <a:r>
              <a:rPr lang="en-US" dirty="0" err="1" smtClean="0"/>
              <a:t>anpassen</a:t>
            </a:r>
            <a:endParaRPr lang="de-DE" dirty="0"/>
          </a:p>
        </p:txBody>
      </p:sp>
      <p:sp>
        <p:nvSpPr>
          <p:cNvPr id="3" name="Inhaltsplatzhalter 2"/>
          <p:cNvSpPr>
            <a:spLocks noGrp="1"/>
          </p:cNvSpPr>
          <p:nvPr>
            <p:ph idx="1"/>
          </p:nvPr>
        </p:nvSpPr>
        <p:spPr/>
        <p:txBody>
          <a:bodyPr>
            <a:normAutofit/>
          </a:bodyPr>
          <a:lstStyle/>
          <a:p>
            <a:r>
              <a:rPr lang="de-DE" dirty="0" err="1" smtClean="0"/>
              <a:t>public</a:t>
            </a:r>
            <a:r>
              <a:rPr lang="de-DE" dirty="0" smtClean="0"/>
              <a:t> </a:t>
            </a:r>
            <a:r>
              <a:rPr lang="de-DE" dirty="0" err="1"/>
              <a:t>HelpController</a:t>
            </a:r>
            <a:r>
              <a:rPr lang="de-DE" dirty="0" smtClean="0"/>
              <a:t>() : </a:t>
            </a:r>
            <a:r>
              <a:rPr lang="de-DE" dirty="0" err="1"/>
              <a:t>this</a:t>
            </a:r>
            <a:r>
              <a:rPr lang="de-DE" dirty="0"/>
              <a:t>(</a:t>
            </a:r>
            <a:r>
              <a:rPr lang="de-DE" dirty="0" err="1"/>
              <a:t>GlobalConfiguration.Configuration</a:t>
            </a:r>
            <a:r>
              <a:rPr lang="de-DE" dirty="0" smtClean="0"/>
              <a:t>){}</a:t>
            </a:r>
            <a:endParaRPr lang="de-DE" dirty="0"/>
          </a:p>
          <a:p>
            <a:endParaRPr lang="de-DE" dirty="0"/>
          </a:p>
          <a:p>
            <a:r>
              <a:rPr lang="de-DE" b="1" dirty="0" err="1" smtClean="0">
                <a:solidFill>
                  <a:srgbClr val="FFFF00"/>
                </a:solidFill>
              </a:rPr>
              <a:t>protected</a:t>
            </a:r>
            <a:r>
              <a:rPr lang="de-DE" dirty="0" smtClean="0">
                <a:solidFill>
                  <a:srgbClr val="FFFF00"/>
                </a:solidFill>
              </a:rPr>
              <a:t> </a:t>
            </a:r>
            <a:r>
              <a:rPr lang="de-DE" dirty="0" err="1"/>
              <a:t>HelpController</a:t>
            </a:r>
            <a:r>
              <a:rPr lang="de-DE" dirty="0"/>
              <a:t>(</a:t>
            </a:r>
            <a:r>
              <a:rPr lang="de-DE" dirty="0" err="1"/>
              <a:t>HttpConfiguration</a:t>
            </a:r>
            <a:r>
              <a:rPr lang="de-DE" dirty="0"/>
              <a:t> </a:t>
            </a:r>
            <a:r>
              <a:rPr lang="de-DE" dirty="0" err="1"/>
              <a:t>config</a:t>
            </a:r>
            <a:r>
              <a:rPr lang="de-DE" dirty="0" smtClean="0"/>
              <a:t>)</a:t>
            </a:r>
            <a:br>
              <a:rPr lang="de-DE" dirty="0" smtClean="0"/>
            </a:br>
            <a:r>
              <a:rPr lang="de-DE" dirty="0" smtClean="0"/>
              <a:t>{</a:t>
            </a:r>
            <a:endParaRPr lang="de-DE" dirty="0"/>
          </a:p>
          <a:p>
            <a:r>
              <a:rPr lang="de-DE" dirty="0" smtClean="0"/>
              <a:t>   </a:t>
            </a:r>
            <a:r>
              <a:rPr lang="de-DE" dirty="0" err="1" smtClean="0"/>
              <a:t>Configuration</a:t>
            </a:r>
            <a:r>
              <a:rPr lang="de-DE" dirty="0" smtClean="0"/>
              <a:t> </a:t>
            </a:r>
            <a:r>
              <a:rPr lang="de-DE" dirty="0"/>
              <a:t>= </a:t>
            </a:r>
            <a:r>
              <a:rPr lang="de-DE" dirty="0" err="1"/>
              <a:t>config</a:t>
            </a:r>
            <a:r>
              <a:rPr lang="de-DE" dirty="0"/>
              <a:t>;</a:t>
            </a:r>
          </a:p>
          <a:p>
            <a:r>
              <a:rPr lang="de-DE" dirty="0" smtClean="0"/>
              <a:t>}</a:t>
            </a:r>
            <a:endParaRPr lang="de-DE" dirty="0"/>
          </a:p>
        </p:txBody>
      </p:sp>
    </p:spTree>
    <p:extLst>
      <p:ext uri="{BB962C8B-B14F-4D97-AF65-F5344CB8AC3E}">
        <p14:creationId xmlns:p14="http://schemas.microsoft.com/office/powerpoint/2010/main" val="3065283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Frage </a:t>
            </a:r>
            <a:endParaRPr lang="de-DE" dirty="0"/>
          </a:p>
        </p:txBody>
      </p:sp>
      <p:sp>
        <p:nvSpPr>
          <p:cNvPr id="5" name="Inhaltsplatzhalter 4"/>
          <p:cNvSpPr>
            <a:spLocks noGrp="1"/>
          </p:cNvSpPr>
          <p:nvPr>
            <p:ph idx="1"/>
          </p:nvPr>
        </p:nvSpPr>
        <p:spPr>
          <a:xfrm>
            <a:off x="1024128" y="2286000"/>
            <a:ext cx="9720073" cy="1325880"/>
          </a:xfrm>
        </p:spPr>
        <p:txBody>
          <a:bodyPr>
            <a:normAutofit/>
          </a:bodyPr>
          <a:lstStyle/>
          <a:p>
            <a:r>
              <a:rPr lang="de-DE" sz="2800" dirty="0" smtClean="0"/>
              <a:t>Wie kann ich jetzt das System </a:t>
            </a:r>
            <a:r>
              <a:rPr lang="de-DE" sz="2800" dirty="0" err="1" smtClean="0"/>
              <a:t>testbar</a:t>
            </a:r>
            <a:r>
              <a:rPr lang="de-DE" sz="2800" dirty="0" smtClean="0"/>
              <a:t> machen, so dass es z.B. durch automatische Unit Tests nach dem </a:t>
            </a:r>
            <a:r>
              <a:rPr lang="de-DE" sz="2800" dirty="0" err="1" smtClean="0"/>
              <a:t>Build</a:t>
            </a:r>
            <a:r>
              <a:rPr lang="de-DE" sz="2800" dirty="0" smtClean="0"/>
              <a:t> getestet werden kann?</a:t>
            </a:r>
            <a:endParaRPr lang="de-DE" sz="2800" dirty="0"/>
          </a:p>
        </p:txBody>
      </p:sp>
      <p:sp>
        <p:nvSpPr>
          <p:cNvPr id="6" name="Titel 3"/>
          <p:cNvSpPr txBox="1">
            <a:spLocks/>
          </p:cNvSpPr>
          <p:nvPr/>
        </p:nvSpPr>
        <p:spPr>
          <a:xfrm>
            <a:off x="1024128" y="3611880"/>
            <a:ext cx="9720072" cy="1499616"/>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de-DE" dirty="0" smtClean="0"/>
              <a:t>Antwort</a:t>
            </a:r>
            <a:endParaRPr lang="de-DE" dirty="0"/>
          </a:p>
        </p:txBody>
      </p:sp>
      <p:sp>
        <p:nvSpPr>
          <p:cNvPr id="7" name="Inhaltsplatzhalter 4"/>
          <p:cNvSpPr txBox="1">
            <a:spLocks/>
          </p:cNvSpPr>
          <p:nvPr/>
        </p:nvSpPr>
        <p:spPr>
          <a:xfrm>
            <a:off x="1024127" y="4937760"/>
            <a:ext cx="9720073" cy="132588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a:lstStyle>
          <a:p>
            <a:r>
              <a:rPr lang="de-DE" sz="2800" dirty="0" smtClean="0"/>
              <a:t>Es sind relative wenige Schritte/Zutaten erforderlich….</a:t>
            </a:r>
            <a:endParaRPr lang="de-DE" sz="2800" dirty="0"/>
          </a:p>
        </p:txBody>
      </p:sp>
    </p:spTree>
    <p:extLst>
      <p:ext uri="{BB962C8B-B14F-4D97-AF65-F5344CB8AC3E}">
        <p14:creationId xmlns:p14="http://schemas.microsoft.com/office/powerpoint/2010/main" val="344935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Schritt 1</a:t>
            </a:r>
            <a:endParaRPr lang="de-DE" dirty="0"/>
          </a:p>
        </p:txBody>
      </p:sp>
      <p:sp>
        <p:nvSpPr>
          <p:cNvPr id="3" name="Inhaltsplatzhalter 2"/>
          <p:cNvSpPr>
            <a:spLocks noGrp="1"/>
          </p:cNvSpPr>
          <p:nvPr>
            <p:ph idx="1"/>
          </p:nvPr>
        </p:nvSpPr>
        <p:spPr/>
        <p:txBody>
          <a:bodyPr>
            <a:normAutofit/>
          </a:bodyPr>
          <a:lstStyle/>
          <a:p>
            <a:r>
              <a:rPr lang="de-DE" sz="2800" dirty="0" smtClean="0"/>
              <a:t>Identifiziere die benutzten externen Systeme.</a:t>
            </a:r>
          </a:p>
          <a:p>
            <a:endParaRPr lang="de-DE" sz="2800" dirty="0" smtClean="0"/>
          </a:p>
          <a:p>
            <a:r>
              <a:rPr lang="de-DE" sz="2800" dirty="0" smtClean="0"/>
              <a:t>=&gt; Werde unabhängig von externen Systemen, sonst wird das Testen wie ein Shooting on a </a:t>
            </a:r>
            <a:r>
              <a:rPr lang="de-DE" sz="2800" dirty="0" err="1" smtClean="0"/>
              <a:t>moving</a:t>
            </a:r>
            <a:r>
              <a:rPr lang="de-DE" sz="2800" dirty="0" smtClean="0"/>
              <a:t> Target</a:t>
            </a:r>
            <a:endParaRPr lang="de-DE" sz="2800" dirty="0"/>
          </a:p>
        </p:txBody>
      </p:sp>
    </p:spTree>
    <p:extLst>
      <p:ext uri="{BB962C8B-B14F-4D97-AF65-F5344CB8AC3E}">
        <p14:creationId xmlns:p14="http://schemas.microsoft.com/office/powerpoint/2010/main" val="202147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4825F1AF-8DBC-4E3D-9F3D-688338DA83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0</TotalTime>
  <Words>2082</Words>
  <Application>Microsoft Office PowerPoint</Application>
  <PresentationFormat>Breitbild</PresentationFormat>
  <Paragraphs>430</Paragraphs>
  <Slides>73</Slides>
  <Notes>0</Notes>
  <HiddenSlides>4</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73</vt:i4>
      </vt:variant>
    </vt:vector>
  </HeadingPairs>
  <TitlesOfParts>
    <vt:vector size="82" baseType="lpstr">
      <vt:lpstr>Arial</vt:lpstr>
      <vt:lpstr>Arial Black</vt:lpstr>
      <vt:lpstr>Calibri</vt:lpstr>
      <vt:lpstr>Consolas</vt:lpstr>
      <vt:lpstr>Tw Cen MT</vt:lpstr>
      <vt:lpstr>Tw Cen MT Condensed</vt:lpstr>
      <vt:lpstr>Wingdings</vt:lpstr>
      <vt:lpstr>Wingdings 3</vt:lpstr>
      <vt:lpstr>Integral</vt:lpstr>
      <vt:lpstr>Wie man mit LocalDB, Fakes und anderen zutaten testbarere .NET Systeme bekommt</vt:lpstr>
      <vt:lpstr>Ziel des Vortrages</vt:lpstr>
      <vt:lpstr>Agenda</vt:lpstr>
      <vt:lpstr>Das Beispiel-System</vt:lpstr>
      <vt:lpstr>Stand beim Testen…</vt:lpstr>
      <vt:lpstr>Das Beispiel-System</vt:lpstr>
      <vt:lpstr>Gefühlte Verteilung über die Zeit…</vt:lpstr>
      <vt:lpstr>Frage </vt:lpstr>
      <vt:lpstr>Schritt 1</vt:lpstr>
      <vt:lpstr>Das beispiel-System</vt:lpstr>
      <vt:lpstr>Frage </vt:lpstr>
      <vt:lpstr>Zugriff auf den Tablestorage</vt:lpstr>
      <vt:lpstr>INoSqlStorage</vt:lpstr>
      <vt:lpstr>TableStorage : INoSqlStorage</vt:lpstr>
      <vt:lpstr>Zugriff auf den Tablestorage über INoSqlStorage</vt:lpstr>
      <vt:lpstr>Was wurde gemacht…</vt:lpstr>
      <vt:lpstr>Das Beispiel-System</vt:lpstr>
      <vt:lpstr>Stand beim Testen…</vt:lpstr>
      <vt:lpstr>Frage </vt:lpstr>
      <vt:lpstr>Das Beispiel-System</vt:lpstr>
      <vt:lpstr>Entity Framework und Linq</vt:lpstr>
      <vt:lpstr>IRepository</vt:lpstr>
      <vt:lpstr>Das Beispiel-System</vt:lpstr>
      <vt:lpstr>Schritt 2</vt:lpstr>
      <vt:lpstr>Stand beim Testen…</vt:lpstr>
      <vt:lpstr>Frage </vt:lpstr>
      <vt:lpstr>Constructor Injection</vt:lpstr>
      <vt:lpstr>Das problem mit der “Constructor injection”</vt:lpstr>
      <vt:lpstr>Die Lösung zu dem problem… IOC Container</vt:lpstr>
      <vt:lpstr>IOC Container</vt:lpstr>
      <vt:lpstr>Constructor Injection</vt:lpstr>
      <vt:lpstr>ASP.NET MVC / WEB API vs IOC Container</vt:lpstr>
      <vt:lpstr>Schritt 3</vt:lpstr>
      <vt:lpstr>Stand beim Testen…</vt:lpstr>
      <vt:lpstr>Frage </vt:lpstr>
      <vt:lpstr>stubs</vt:lpstr>
      <vt:lpstr>IOC Container</vt:lpstr>
      <vt:lpstr>STUBS – HINTER DER KULISSEN</vt:lpstr>
      <vt:lpstr>Stubs im Test</vt:lpstr>
      <vt:lpstr>Stand beim Testen…</vt:lpstr>
      <vt:lpstr>Schritt 4</vt:lpstr>
      <vt:lpstr>Frage </vt:lpstr>
      <vt:lpstr>Was ist fakes</vt:lpstr>
      <vt:lpstr>FAKES CONFIGURATION</vt:lpstr>
      <vt:lpstr>Fakes Demo</vt:lpstr>
      <vt:lpstr>Frage </vt:lpstr>
      <vt:lpstr>WAS ist LocalDB</vt:lpstr>
      <vt:lpstr>Das Problem mit der Test Datenbank</vt:lpstr>
      <vt:lpstr>LocalDB</vt:lpstr>
      <vt:lpstr>Frage </vt:lpstr>
      <vt:lpstr>Schritt 5</vt:lpstr>
      <vt:lpstr>Frage </vt:lpstr>
      <vt:lpstr>Unit Tests mit LocalDB</vt:lpstr>
      <vt:lpstr>Demo in Visual Studio</vt:lpstr>
      <vt:lpstr>Stand beim Testen…</vt:lpstr>
      <vt:lpstr>Zusammenfassung der Schritte</vt:lpstr>
      <vt:lpstr>… Man kann es noch weiter treiben</vt:lpstr>
      <vt:lpstr>Fazit</vt:lpstr>
      <vt:lpstr>Gefühlte Verteilung über die Zeit…</vt:lpstr>
      <vt:lpstr>Q &amp; A</vt:lpstr>
      <vt:lpstr>Ein paar Links </vt:lpstr>
      <vt:lpstr>.NET Open Space Süd Karlsruhe 2014   19/20-Juli-2014 www.nossued.de </vt:lpstr>
      <vt:lpstr>Wer bin ich…</vt:lpstr>
      <vt:lpstr>Begriffsdefinition 1/2</vt:lpstr>
      <vt:lpstr>Begriffsdefinition 2/2</vt:lpstr>
      <vt:lpstr>1/3 - Unity zu ASP.NET MVC WEB API hinzufügen</vt:lpstr>
      <vt:lpstr>Readme…</vt:lpstr>
      <vt:lpstr>2/3- Global.asax.cs anpassen</vt:lpstr>
      <vt:lpstr>3/3 - Unity in in der Solution</vt:lpstr>
      <vt:lpstr>1/3 - Unity zu ASP.NET MVC 5 hinzufügen</vt:lpstr>
      <vt:lpstr>Readme…</vt:lpstr>
      <vt:lpstr>2/3 - UnityConfig.cs anpassen</vt:lpstr>
      <vt:lpstr>3/3 – Web api HelpPage Controller anpassen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Andreas Bräsen</dc:creator>
  <cp:lastModifiedBy>Andreas Bräsen</cp:lastModifiedBy>
  <cp:revision>133</cp:revision>
  <dcterms:created xsi:type="dcterms:W3CDTF">2014-05-04T11:19:22Z</dcterms:created>
  <dcterms:modified xsi:type="dcterms:W3CDTF">2014-05-21T05:40:09Z</dcterms:modified>
</cp:coreProperties>
</file>